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0"/>
  </p:notesMasterIdLst>
  <p:sldIdLst>
    <p:sldId id="256" r:id="rId8"/>
    <p:sldId id="271" r:id="rId9"/>
    <p:sldId id="340" r:id="rId10"/>
    <p:sldId id="341" r:id="rId11"/>
    <p:sldId id="342" r:id="rId12"/>
    <p:sldId id="344" r:id="rId13"/>
    <p:sldId id="343" r:id="rId14"/>
    <p:sldId id="333" r:id="rId15"/>
    <p:sldId id="305" r:id="rId16"/>
    <p:sldId id="347" r:id="rId17"/>
    <p:sldId id="345" r:id="rId18"/>
    <p:sldId id="346" r:id="rId19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BF8E52D-06E8-4239-A366-750D8C3DAB31}">
          <p14:sldIdLst>
            <p14:sldId id="256"/>
            <p14:sldId id="271"/>
            <p14:sldId id="340"/>
            <p14:sldId id="341"/>
            <p14:sldId id="342"/>
            <p14:sldId id="344"/>
            <p14:sldId id="343"/>
            <p14:sldId id="333"/>
            <p14:sldId id="305"/>
          </p14:sldIdLst>
        </p14:section>
        <p14:section name="Not Used" id="{E30E04AF-8AA4-43B2-B070-F52FC0462005}">
          <p14:sldIdLst>
            <p14:sldId id="347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D9EE0D-97FE-4271-B745-FD1065B80CBF}" v="707" dt="2022-05-23T23:30:13.6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6" autoAdjust="0"/>
    <p:restoredTop sz="59422" autoAdjust="0"/>
  </p:normalViewPr>
  <p:slideViewPr>
    <p:cSldViewPr>
      <p:cViewPr varScale="1">
        <p:scale>
          <a:sx n="83" d="100"/>
          <a:sy n="83" d="100"/>
        </p:scale>
        <p:origin x="1962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pher Cantrell" userId="0a3921c27bcf8d07" providerId="LiveId" clId="{0CD9EE0D-97FE-4271-B745-FD1065B80CBF}"/>
    <pc:docChg chg="undo redo custSel addSld delSld modSld sldOrd modMainMaster addSection delSection modSection">
      <pc:chgData name="Christopher Cantrell" userId="0a3921c27bcf8d07" providerId="LiveId" clId="{0CD9EE0D-97FE-4271-B745-FD1065B80CBF}" dt="2022-05-23T23:30:13.615" v="12193"/>
      <pc:docMkLst>
        <pc:docMk/>
      </pc:docMkLst>
      <pc:sldChg chg="addSp delSp modSp mod modNotesTx">
        <pc:chgData name="Christopher Cantrell" userId="0a3921c27bcf8d07" providerId="LiveId" clId="{0CD9EE0D-97FE-4271-B745-FD1065B80CBF}" dt="2022-05-23T22:24:24.700" v="11576" actId="20577"/>
        <pc:sldMkLst>
          <pc:docMk/>
          <pc:sldMk cId="3241329315" sldId="256"/>
        </pc:sldMkLst>
        <pc:spChg chg="mod">
          <ac:chgData name="Christopher Cantrell" userId="0a3921c27bcf8d07" providerId="LiveId" clId="{0CD9EE0D-97FE-4271-B745-FD1065B80CBF}" dt="2022-05-21T16:12:20.663" v="25" actId="20577"/>
          <ac:spMkLst>
            <pc:docMk/>
            <pc:sldMk cId="3241329315" sldId="256"/>
            <ac:spMk id="2" creationId="{00000000-0000-0000-0000-000000000000}"/>
          </ac:spMkLst>
        </pc:spChg>
        <pc:spChg chg="mod">
          <ac:chgData name="Christopher Cantrell" userId="0a3921c27bcf8d07" providerId="LiveId" clId="{0CD9EE0D-97FE-4271-B745-FD1065B80CBF}" dt="2022-05-23T21:41:42.283" v="11531" actId="20577"/>
          <ac:spMkLst>
            <pc:docMk/>
            <pc:sldMk cId="3241329315" sldId="256"/>
            <ac:spMk id="3" creationId="{00000000-0000-0000-0000-000000000000}"/>
          </ac:spMkLst>
        </pc:spChg>
        <pc:picChg chg="add del mod">
          <ac:chgData name="Christopher Cantrell" userId="0a3921c27bcf8d07" providerId="LiveId" clId="{0CD9EE0D-97FE-4271-B745-FD1065B80CBF}" dt="2022-05-21T16:18:25.366" v="30" actId="478"/>
          <ac:picMkLst>
            <pc:docMk/>
            <pc:sldMk cId="3241329315" sldId="256"/>
            <ac:picMk id="5" creationId="{F03303D6-31D8-7187-AEC3-4D683E5274E1}"/>
          </ac:picMkLst>
        </pc:picChg>
        <pc:picChg chg="del">
          <ac:chgData name="Christopher Cantrell" userId="0a3921c27bcf8d07" providerId="LiveId" clId="{0CD9EE0D-97FE-4271-B745-FD1065B80CBF}" dt="2022-05-21T16:12:25.308" v="26" actId="478"/>
          <ac:picMkLst>
            <pc:docMk/>
            <pc:sldMk cId="3241329315" sldId="256"/>
            <ac:picMk id="6" creationId="{55E6704D-BABC-4818-999E-9A2827B50FC1}"/>
          </ac:picMkLst>
        </pc:picChg>
        <pc:picChg chg="add mod">
          <ac:chgData name="Christopher Cantrell" userId="0a3921c27bcf8d07" providerId="LiveId" clId="{0CD9EE0D-97FE-4271-B745-FD1065B80CBF}" dt="2022-05-21T16:18:35.711" v="35" actId="14100"/>
          <ac:picMkLst>
            <pc:docMk/>
            <pc:sldMk cId="3241329315" sldId="256"/>
            <ac:picMk id="8" creationId="{E8022030-31D5-6426-E59A-08A2E83B3AB5}"/>
          </ac:picMkLst>
        </pc:picChg>
      </pc:sldChg>
      <pc:sldChg chg="addSp delSp modSp mod modNotesTx">
        <pc:chgData name="Christopher Cantrell" userId="0a3921c27bcf8d07" providerId="LiveId" clId="{0CD9EE0D-97FE-4271-B745-FD1065B80CBF}" dt="2022-05-22T21:29:56.647" v="5805" actId="6549"/>
        <pc:sldMkLst>
          <pc:docMk/>
          <pc:sldMk cId="4102938648" sldId="271"/>
        </pc:sldMkLst>
        <pc:spChg chg="mod ord">
          <ac:chgData name="Christopher Cantrell" userId="0a3921c27bcf8d07" providerId="LiveId" clId="{0CD9EE0D-97FE-4271-B745-FD1065B80CBF}" dt="2022-05-21T16:39:15.866" v="465" actId="167"/>
          <ac:spMkLst>
            <pc:docMk/>
            <pc:sldMk cId="4102938648" sldId="271"/>
            <ac:spMk id="7" creationId="{00000000-0000-0000-0000-000000000000}"/>
          </ac:spMkLst>
        </pc:spChg>
        <pc:picChg chg="del mod">
          <ac:chgData name="Christopher Cantrell" userId="0a3921c27bcf8d07" providerId="LiveId" clId="{0CD9EE0D-97FE-4271-B745-FD1065B80CBF}" dt="2022-05-21T16:38:20.384" v="457" actId="478"/>
          <ac:picMkLst>
            <pc:docMk/>
            <pc:sldMk cId="4102938648" sldId="271"/>
            <ac:picMk id="3" creationId="{E36EB8E1-7035-4164-85D6-5E36D81F44E8}"/>
          </ac:picMkLst>
        </pc:picChg>
        <pc:picChg chg="add mod ord">
          <ac:chgData name="Christopher Cantrell" userId="0a3921c27bcf8d07" providerId="LiveId" clId="{0CD9EE0D-97FE-4271-B745-FD1065B80CBF}" dt="2022-05-21T16:39:32.171" v="469" actId="167"/>
          <ac:picMkLst>
            <pc:docMk/>
            <pc:sldMk cId="4102938648" sldId="271"/>
            <ac:picMk id="4" creationId="{A668264C-7569-8BAA-D4DB-A429A2B6E133}"/>
          </ac:picMkLst>
        </pc:picChg>
      </pc:sldChg>
      <pc:sldChg chg="addSp delSp modSp add del mod modTransition modAnim modNotesTx">
        <pc:chgData name="Christopher Cantrell" userId="0a3921c27bcf8d07" providerId="LiveId" clId="{0CD9EE0D-97FE-4271-B745-FD1065B80CBF}" dt="2022-05-23T23:30:13.615" v="12193"/>
        <pc:sldMkLst>
          <pc:docMk/>
          <pc:sldMk cId="2785721812" sldId="305"/>
        </pc:sldMkLst>
        <pc:spChg chg="mod">
          <ac:chgData name="Christopher Cantrell" userId="0a3921c27bcf8d07" providerId="LiveId" clId="{0CD9EE0D-97FE-4271-B745-FD1065B80CBF}" dt="2022-05-21T16:40:04.301" v="478" actId="20577"/>
          <ac:spMkLst>
            <pc:docMk/>
            <pc:sldMk cId="2785721812" sldId="305"/>
            <ac:spMk id="5" creationId="{00000000-0000-0000-0000-000000000000}"/>
          </ac:spMkLst>
        </pc:spChg>
        <pc:spChg chg="mod">
          <ac:chgData name="Christopher Cantrell" userId="0a3921c27bcf8d07" providerId="LiveId" clId="{0CD9EE0D-97FE-4271-B745-FD1065B80CBF}" dt="2022-05-23T23:29:01.894" v="12186" actId="5793"/>
          <ac:spMkLst>
            <pc:docMk/>
            <pc:sldMk cId="2785721812" sldId="305"/>
            <ac:spMk id="6" creationId="{00000000-0000-0000-0000-000000000000}"/>
          </ac:spMkLst>
        </pc:spChg>
        <pc:picChg chg="del">
          <ac:chgData name="Christopher Cantrell" userId="0a3921c27bcf8d07" providerId="LiveId" clId="{0CD9EE0D-97FE-4271-B745-FD1065B80CBF}" dt="2022-05-21T16:44:39.450" v="879" actId="478"/>
          <ac:picMkLst>
            <pc:docMk/>
            <pc:sldMk cId="2785721812" sldId="305"/>
            <ac:picMk id="3" creationId="{A7A67C6C-14B7-4886-8989-A4FBA3E3C0BB}"/>
          </ac:picMkLst>
        </pc:picChg>
        <pc:picChg chg="add mod">
          <ac:chgData name="Christopher Cantrell" userId="0a3921c27bcf8d07" providerId="LiveId" clId="{0CD9EE0D-97FE-4271-B745-FD1065B80CBF}" dt="2022-05-22T21:29:09.173" v="5777" actId="1076"/>
          <ac:picMkLst>
            <pc:docMk/>
            <pc:sldMk cId="2785721812" sldId="305"/>
            <ac:picMk id="1026" creationId="{23744138-E542-A8CC-7009-51A495A9044D}"/>
          </ac:picMkLst>
        </pc:picChg>
      </pc:sldChg>
      <pc:sldChg chg="addSp delSp modSp del mod delAnim modNotesTx">
        <pc:chgData name="Christopher Cantrell" userId="0a3921c27bcf8d07" providerId="LiveId" clId="{0CD9EE0D-97FE-4271-B745-FD1065B80CBF}" dt="2022-05-21T19:30:48.666" v="2372" actId="47"/>
        <pc:sldMkLst>
          <pc:docMk/>
          <pc:sldMk cId="3286813967" sldId="331"/>
        </pc:sldMkLst>
        <pc:spChg chg="mod">
          <ac:chgData name="Christopher Cantrell" userId="0a3921c27bcf8d07" providerId="LiveId" clId="{0CD9EE0D-97FE-4271-B745-FD1065B80CBF}" dt="2022-05-21T16:59:10.656" v="951" actId="20577"/>
          <ac:spMkLst>
            <pc:docMk/>
            <pc:sldMk cId="3286813967" sldId="331"/>
            <ac:spMk id="2" creationId="{C55C95F9-6F9F-49A7-B5F1-EFA1CC3A12A6}"/>
          </ac:spMkLst>
        </pc:spChg>
        <pc:spChg chg="del">
          <ac:chgData name="Christopher Cantrell" userId="0a3921c27bcf8d07" providerId="LiveId" clId="{0CD9EE0D-97FE-4271-B745-FD1065B80CBF}" dt="2022-05-21T16:59:23.302" v="957" actId="478"/>
          <ac:spMkLst>
            <pc:docMk/>
            <pc:sldMk cId="3286813967" sldId="331"/>
            <ac:spMk id="5" creationId="{F6A22CDD-9948-4DF6-AAAF-33D9CCCA023A}"/>
          </ac:spMkLst>
        </pc:spChg>
        <pc:spChg chg="del">
          <ac:chgData name="Christopher Cantrell" userId="0a3921c27bcf8d07" providerId="LiveId" clId="{0CD9EE0D-97FE-4271-B745-FD1065B80CBF}" dt="2022-05-21T16:59:21.807" v="956" actId="478"/>
          <ac:spMkLst>
            <pc:docMk/>
            <pc:sldMk cId="3286813967" sldId="331"/>
            <ac:spMk id="6" creationId="{54A20658-3AC5-4BC5-85F9-BBC0C9FB1AC2}"/>
          </ac:spMkLst>
        </pc:spChg>
        <pc:spChg chg="del">
          <ac:chgData name="Christopher Cantrell" userId="0a3921c27bcf8d07" providerId="LiveId" clId="{0CD9EE0D-97FE-4271-B745-FD1065B80CBF}" dt="2022-05-21T16:59:27.039" v="960" actId="478"/>
          <ac:spMkLst>
            <pc:docMk/>
            <pc:sldMk cId="3286813967" sldId="331"/>
            <ac:spMk id="8" creationId="{A9E282AC-1C07-46C8-90A0-623BA613B370}"/>
          </ac:spMkLst>
        </pc:spChg>
        <pc:spChg chg="del mod">
          <ac:chgData name="Christopher Cantrell" userId="0a3921c27bcf8d07" providerId="LiveId" clId="{0CD9EE0D-97FE-4271-B745-FD1065B80CBF}" dt="2022-05-21T16:59:17.461" v="953" actId="478"/>
          <ac:spMkLst>
            <pc:docMk/>
            <pc:sldMk cId="3286813967" sldId="331"/>
            <ac:spMk id="9" creationId="{7C6D28FA-09AF-4467-9AD7-F92FD2AD195E}"/>
          </ac:spMkLst>
        </pc:spChg>
        <pc:spChg chg="del">
          <ac:chgData name="Christopher Cantrell" userId="0a3921c27bcf8d07" providerId="LiveId" clId="{0CD9EE0D-97FE-4271-B745-FD1065B80CBF}" dt="2022-05-21T16:59:18.948" v="954" actId="478"/>
          <ac:spMkLst>
            <pc:docMk/>
            <pc:sldMk cId="3286813967" sldId="331"/>
            <ac:spMk id="10" creationId="{71A2954B-4FBF-4CE9-92C5-43F3D2CD5433}"/>
          </ac:spMkLst>
        </pc:spChg>
        <pc:spChg chg="del">
          <ac:chgData name="Christopher Cantrell" userId="0a3921c27bcf8d07" providerId="LiveId" clId="{0CD9EE0D-97FE-4271-B745-FD1065B80CBF}" dt="2022-05-21T16:59:20.487" v="955" actId="478"/>
          <ac:spMkLst>
            <pc:docMk/>
            <pc:sldMk cId="3286813967" sldId="331"/>
            <ac:spMk id="11" creationId="{7A2551A9-FBC3-4311-B1A7-1775BD3F1554}"/>
          </ac:spMkLst>
        </pc:spChg>
        <pc:spChg chg="del">
          <ac:chgData name="Christopher Cantrell" userId="0a3921c27bcf8d07" providerId="LiveId" clId="{0CD9EE0D-97FE-4271-B745-FD1065B80CBF}" dt="2022-05-21T16:59:24.653" v="958" actId="478"/>
          <ac:spMkLst>
            <pc:docMk/>
            <pc:sldMk cId="3286813967" sldId="331"/>
            <ac:spMk id="12" creationId="{7FA5569D-DD38-4661-AE38-ED180E7BAB7F}"/>
          </ac:spMkLst>
        </pc:spChg>
        <pc:spChg chg="del">
          <ac:chgData name="Christopher Cantrell" userId="0a3921c27bcf8d07" providerId="LiveId" clId="{0CD9EE0D-97FE-4271-B745-FD1065B80CBF}" dt="2022-05-21T16:59:25.969" v="959" actId="478"/>
          <ac:spMkLst>
            <pc:docMk/>
            <pc:sldMk cId="3286813967" sldId="331"/>
            <ac:spMk id="13" creationId="{2FE11D39-F02C-4580-9974-F400DA6401A8}"/>
          </ac:spMkLst>
        </pc:spChg>
        <pc:picChg chg="add del">
          <ac:chgData name="Christopher Cantrell" userId="0a3921c27bcf8d07" providerId="LiveId" clId="{0CD9EE0D-97FE-4271-B745-FD1065B80CBF}" dt="2022-05-21T17:02:00.144" v="967" actId="478"/>
          <ac:picMkLst>
            <pc:docMk/>
            <pc:sldMk cId="3286813967" sldId="331"/>
            <ac:picMk id="3" creationId="{07DE07F9-0917-9999-B516-E2EBC6276351}"/>
          </ac:picMkLst>
        </pc:picChg>
        <pc:picChg chg="add del">
          <ac:chgData name="Christopher Cantrell" userId="0a3921c27bcf8d07" providerId="LiveId" clId="{0CD9EE0D-97FE-4271-B745-FD1065B80CBF}" dt="2022-05-21T17:00:14.432" v="962"/>
          <ac:picMkLst>
            <pc:docMk/>
            <pc:sldMk cId="3286813967" sldId="331"/>
            <ac:picMk id="2050" creationId="{51602ED5-499C-3AD1-6241-C8EFC3F91439}"/>
          </ac:picMkLst>
        </pc:picChg>
        <pc:picChg chg="add del mod">
          <ac:chgData name="Christopher Cantrell" userId="0a3921c27bcf8d07" providerId="LiveId" clId="{0CD9EE0D-97FE-4271-B745-FD1065B80CBF}" dt="2022-05-21T17:02:13.529" v="971" actId="478"/>
          <ac:picMkLst>
            <pc:docMk/>
            <pc:sldMk cId="3286813967" sldId="331"/>
            <ac:picMk id="2052" creationId="{4A76F06C-222C-C771-D945-8B20175EB68C}"/>
          </ac:picMkLst>
        </pc:picChg>
        <pc:picChg chg="add del mod">
          <ac:chgData name="Christopher Cantrell" userId="0a3921c27bcf8d07" providerId="LiveId" clId="{0CD9EE0D-97FE-4271-B745-FD1065B80CBF}" dt="2022-05-21T19:30:46.519" v="2371" actId="21"/>
          <ac:picMkLst>
            <pc:docMk/>
            <pc:sldMk cId="3286813967" sldId="331"/>
            <ac:picMk id="2054" creationId="{BE1CAEB1-49FF-BEC4-5F90-916A19E909AF}"/>
          </ac:picMkLst>
        </pc:picChg>
        <pc:picChg chg="add del mod">
          <ac:chgData name="Christopher Cantrell" userId="0a3921c27bcf8d07" providerId="LiveId" clId="{0CD9EE0D-97FE-4271-B745-FD1065B80CBF}" dt="2022-05-21T19:29:49.557" v="2362" actId="21"/>
          <ac:picMkLst>
            <pc:docMk/>
            <pc:sldMk cId="3286813967" sldId="331"/>
            <ac:picMk id="2056" creationId="{A2E7AA42-E5D0-366C-4AC4-6FF14504FF43}"/>
          </ac:picMkLst>
        </pc:picChg>
        <pc:picChg chg="add del mod">
          <ac:chgData name="Christopher Cantrell" userId="0a3921c27bcf8d07" providerId="LiveId" clId="{0CD9EE0D-97FE-4271-B745-FD1065B80CBF}" dt="2022-05-21T19:30:11.608" v="2366" actId="21"/>
          <ac:picMkLst>
            <pc:docMk/>
            <pc:sldMk cId="3286813967" sldId="331"/>
            <ac:picMk id="2058" creationId="{AB1ECA48-CDE2-BA70-B1F5-2376FEEBD6B5}"/>
          </ac:picMkLst>
        </pc:picChg>
        <pc:picChg chg="add del mod">
          <ac:chgData name="Christopher Cantrell" userId="0a3921c27bcf8d07" providerId="LiveId" clId="{0CD9EE0D-97FE-4271-B745-FD1065B80CBF}" dt="2022-05-21T19:29:10.597" v="2356" actId="21"/>
          <ac:picMkLst>
            <pc:docMk/>
            <pc:sldMk cId="3286813967" sldId="331"/>
            <ac:picMk id="2060" creationId="{8944F20D-700B-BC61-F3D5-51E6C29E491C}"/>
          </ac:picMkLst>
        </pc:picChg>
      </pc:sldChg>
      <pc:sldChg chg="addSp delSp modSp add del mod ord modAnim modNotesTx">
        <pc:chgData name="Christopher Cantrell" userId="0a3921c27bcf8d07" providerId="LiveId" clId="{0CD9EE0D-97FE-4271-B745-FD1065B80CBF}" dt="2022-05-23T01:49:40.749" v="11447" actId="47"/>
        <pc:sldMkLst>
          <pc:docMk/>
          <pc:sldMk cId="2783443888" sldId="332"/>
        </pc:sldMkLst>
        <pc:spChg chg="mod">
          <ac:chgData name="Christopher Cantrell" userId="0a3921c27bcf8d07" providerId="LiveId" clId="{0CD9EE0D-97FE-4271-B745-FD1065B80CBF}" dt="2022-05-21T18:25:03.278" v="1710" actId="20577"/>
          <ac:spMkLst>
            <pc:docMk/>
            <pc:sldMk cId="2783443888" sldId="332"/>
            <ac:spMk id="2" creationId="{D589A840-6764-4A9D-86CF-407D2E6A1F1B}"/>
          </ac:spMkLst>
        </pc:spChg>
        <pc:spChg chg="add mod">
          <ac:chgData name="Christopher Cantrell" userId="0a3921c27bcf8d07" providerId="LiveId" clId="{0CD9EE0D-97FE-4271-B745-FD1065B80CBF}" dt="2022-05-21T18:53:40.321" v="1754" actId="14100"/>
          <ac:spMkLst>
            <pc:docMk/>
            <pc:sldMk cId="2783443888" sldId="332"/>
            <ac:spMk id="3" creationId="{5E78DF83-F838-8E14-79B3-1D13B341D099}"/>
          </ac:spMkLst>
        </pc:spChg>
        <pc:spChg chg="del">
          <ac:chgData name="Christopher Cantrell" userId="0a3921c27bcf8d07" providerId="LiveId" clId="{0CD9EE0D-97FE-4271-B745-FD1065B80CBF}" dt="2022-05-21T18:25:08.054" v="1711" actId="478"/>
          <ac:spMkLst>
            <pc:docMk/>
            <pc:sldMk cId="2783443888" sldId="332"/>
            <ac:spMk id="6" creationId="{97E5B853-2DCF-4DAF-B523-CF7D0809165C}"/>
          </ac:spMkLst>
        </pc:spChg>
        <pc:spChg chg="del">
          <ac:chgData name="Christopher Cantrell" userId="0a3921c27bcf8d07" providerId="LiveId" clId="{0CD9EE0D-97FE-4271-B745-FD1065B80CBF}" dt="2022-05-21T18:25:09.612" v="1712" actId="478"/>
          <ac:spMkLst>
            <pc:docMk/>
            <pc:sldMk cId="2783443888" sldId="332"/>
            <ac:spMk id="7" creationId="{70533AC0-10DE-40F3-8633-EB02BC713B1D}"/>
          </ac:spMkLst>
        </pc:spChg>
        <pc:spChg chg="add mod">
          <ac:chgData name="Christopher Cantrell" userId="0a3921c27bcf8d07" providerId="LiveId" clId="{0CD9EE0D-97FE-4271-B745-FD1065B80CBF}" dt="2022-05-21T18:54:55.817" v="1802" actId="1076"/>
          <ac:spMkLst>
            <pc:docMk/>
            <pc:sldMk cId="2783443888" sldId="332"/>
            <ac:spMk id="34" creationId="{7CD18C85-BF05-1648-D4EE-EE1F7CB0FED1}"/>
          </ac:spMkLst>
        </pc:spChg>
        <pc:spChg chg="add mod">
          <ac:chgData name="Christopher Cantrell" userId="0a3921c27bcf8d07" providerId="LiveId" clId="{0CD9EE0D-97FE-4271-B745-FD1065B80CBF}" dt="2022-05-21T18:54:50.447" v="1801" actId="1076"/>
          <ac:spMkLst>
            <pc:docMk/>
            <pc:sldMk cId="2783443888" sldId="332"/>
            <ac:spMk id="35" creationId="{C3BC5839-1876-6C4C-BD0E-3565A2A562A0}"/>
          </ac:spMkLst>
        </pc:spChg>
        <pc:spChg chg="add mod">
          <ac:chgData name="Christopher Cantrell" userId="0a3921c27bcf8d07" providerId="LiveId" clId="{0CD9EE0D-97FE-4271-B745-FD1065B80CBF}" dt="2022-05-21T18:54:50.447" v="1801" actId="1076"/>
          <ac:spMkLst>
            <pc:docMk/>
            <pc:sldMk cId="2783443888" sldId="332"/>
            <ac:spMk id="36" creationId="{00C16B71-7691-E9E1-C7F3-A0DC2F76FB6D}"/>
          </ac:spMkLst>
        </pc:sp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8" creationId="{356E2C92-6C62-F53E-09C8-5AC0DE64A3EC}"/>
          </ac:picMkLst>
        </pc:picChg>
        <pc:picChg chg="add mod">
          <ac:chgData name="Christopher Cantrell" userId="0a3921c27bcf8d07" providerId="LiveId" clId="{0CD9EE0D-97FE-4271-B745-FD1065B80CBF}" dt="2022-05-21T18:40:57.124" v="1746" actId="1076"/>
          <ac:picMkLst>
            <pc:docMk/>
            <pc:sldMk cId="2783443888" sldId="332"/>
            <ac:picMk id="9" creationId="{969CE4D2-90B3-F492-8BB2-FB940CF55964}"/>
          </ac:picMkLst>
        </pc:picChg>
        <pc:picChg chg="add mod">
          <ac:chgData name="Christopher Cantrell" userId="0a3921c27bcf8d07" providerId="LiveId" clId="{0CD9EE0D-97FE-4271-B745-FD1065B80CBF}" dt="2022-05-21T18:40:53.219" v="1745" actId="1076"/>
          <ac:picMkLst>
            <pc:docMk/>
            <pc:sldMk cId="2783443888" sldId="332"/>
            <ac:picMk id="10" creationId="{D6E5BD55-A8B3-3ECE-D55A-BDAD443674A1}"/>
          </ac:picMkLst>
        </pc:pic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11" creationId="{26F0C50A-77B3-062D-5699-ADAFA6B0EF3A}"/>
          </ac:picMkLst>
        </pc:picChg>
        <pc:picChg chg="add mod">
          <ac:chgData name="Christopher Cantrell" userId="0a3921c27bcf8d07" providerId="LiveId" clId="{0CD9EE0D-97FE-4271-B745-FD1065B80CBF}" dt="2022-05-21T18:28:24.708" v="1740" actId="1076"/>
          <ac:picMkLst>
            <pc:docMk/>
            <pc:sldMk cId="2783443888" sldId="332"/>
            <ac:picMk id="12" creationId="{A6B96565-B384-4726-505B-591143FF71EA}"/>
          </ac:picMkLst>
        </pc:picChg>
        <pc:picChg chg="add mod">
          <ac:chgData name="Christopher Cantrell" userId="0a3921c27bcf8d07" providerId="LiveId" clId="{0CD9EE0D-97FE-4271-B745-FD1065B80CBF}" dt="2022-05-21T18:26:19.417" v="1714" actId="1076"/>
          <ac:picMkLst>
            <pc:docMk/>
            <pc:sldMk cId="2783443888" sldId="332"/>
            <ac:picMk id="13" creationId="{EE1B8995-98F5-EAD2-1D34-CA88BD77C409}"/>
          </ac:picMkLst>
        </pc:pic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14" creationId="{52F802C3-BE1C-B1DD-C4D7-919F01B1CC78}"/>
          </ac:picMkLst>
        </pc:pic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15" creationId="{60F347D9-224E-60FB-B0C8-F4BF5FC16F5E}"/>
          </ac:picMkLst>
        </pc:picChg>
        <pc:picChg chg="add mod">
          <ac:chgData name="Christopher Cantrell" userId="0a3921c27bcf8d07" providerId="LiveId" clId="{0CD9EE0D-97FE-4271-B745-FD1065B80CBF}" dt="2022-05-21T18:53:36.909" v="1753" actId="1076"/>
          <ac:picMkLst>
            <pc:docMk/>
            <pc:sldMk cId="2783443888" sldId="332"/>
            <ac:picMk id="16" creationId="{D2961BF9-47F1-4656-DFB7-889DE4375873}"/>
          </ac:picMkLst>
        </pc:pic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17" creationId="{87374F27-3FDB-0D99-294D-8698DC4B9CB3}"/>
          </ac:picMkLst>
        </pc:picChg>
        <pc:picChg chg="add mod">
          <ac:chgData name="Christopher Cantrell" userId="0a3921c27bcf8d07" providerId="LiveId" clId="{0CD9EE0D-97FE-4271-B745-FD1065B80CBF}" dt="2022-05-21T18:28:49.504" v="1744" actId="1076"/>
          <ac:picMkLst>
            <pc:docMk/>
            <pc:sldMk cId="2783443888" sldId="332"/>
            <ac:picMk id="18" creationId="{DBBA6F61-91EA-DD30-02E7-BA6602C5B2D3}"/>
          </ac:picMkLst>
        </pc:picChg>
        <pc:picChg chg="add mod">
          <ac:chgData name="Christopher Cantrell" userId="0a3921c27bcf8d07" providerId="LiveId" clId="{0CD9EE0D-97FE-4271-B745-FD1065B80CBF}" dt="2022-05-21T18:41:05.302" v="1749" actId="1076"/>
          <ac:picMkLst>
            <pc:docMk/>
            <pc:sldMk cId="2783443888" sldId="332"/>
            <ac:picMk id="19" creationId="{57B20A98-69D6-AD94-01B2-0DCC08064D74}"/>
          </ac:picMkLst>
        </pc:picChg>
        <pc:picChg chg="add mod">
          <ac:chgData name="Christopher Cantrell" userId="0a3921c27bcf8d07" providerId="LiveId" clId="{0CD9EE0D-97FE-4271-B745-FD1065B80CBF}" dt="2022-05-21T18:41:03.874" v="1748" actId="1076"/>
          <ac:picMkLst>
            <pc:docMk/>
            <pc:sldMk cId="2783443888" sldId="332"/>
            <ac:picMk id="20" creationId="{4D839A85-CE56-51ED-6638-DBEC02A0D188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1" creationId="{6CD1F4FE-7A96-126C-45ED-5A7D27957120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2" creationId="{8A5043EA-9D79-C13E-A523-4A5C685F1CDC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3" creationId="{4F43CB25-3249-2887-6C2F-9E14EC021F38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4" creationId="{28C02C91-A767-1383-094C-3529D93813F9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5" creationId="{814DE7EE-0F5F-ADB1-6FE4-E061B797D701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6" creationId="{28716DCD-CE1E-047D-87FE-00892CA8707F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7" creationId="{69A5010B-2B31-C7FF-BC17-BF1DD825A8B5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8" creationId="{EC313DD0-2537-D121-2966-CC19E26EE7EB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29" creationId="{A5CDB4C5-7A41-6BE9-062E-ED6EFB43A5E1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30" creationId="{CB36A93A-0BA0-67C6-FA7F-27237D1C26C1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31" creationId="{A65FC981-1176-57E4-A79C-B6F6F7D7416A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32" creationId="{3C7BF69A-70CD-8652-A76C-79EF7297322A}"/>
          </ac:picMkLst>
        </pc:picChg>
        <pc:picChg chg="add del mod">
          <ac:chgData name="Christopher Cantrell" userId="0a3921c27bcf8d07" providerId="LiveId" clId="{0CD9EE0D-97FE-4271-B745-FD1065B80CBF}" dt="2022-05-21T18:28:38.231" v="1743" actId="478"/>
          <ac:picMkLst>
            <pc:docMk/>
            <pc:sldMk cId="2783443888" sldId="332"/>
            <ac:picMk id="33" creationId="{515D1B94-186E-58F5-8839-4EAA0CDDF373}"/>
          </ac:picMkLst>
        </pc:picChg>
        <pc:picChg chg="add mod">
          <ac:chgData name="Christopher Cantrell" userId="0a3921c27bcf8d07" providerId="LiveId" clId="{0CD9EE0D-97FE-4271-B745-FD1065B80CBF}" dt="2022-05-21T19:31:53.172" v="2380" actId="1076"/>
          <ac:picMkLst>
            <pc:docMk/>
            <pc:sldMk cId="2783443888" sldId="332"/>
            <ac:picMk id="42" creationId="{F5A6882B-8DC6-8CF4-8942-E2371995405A}"/>
          </ac:picMkLst>
        </pc:picChg>
        <pc:cxnChg chg="add mod">
          <ac:chgData name="Christopher Cantrell" userId="0a3921c27bcf8d07" providerId="LiveId" clId="{0CD9EE0D-97FE-4271-B745-FD1065B80CBF}" dt="2022-05-21T20:27:20.330" v="4310" actId="14100"/>
          <ac:cxnSpMkLst>
            <pc:docMk/>
            <pc:sldMk cId="2783443888" sldId="332"/>
            <ac:cxnSpMk id="38" creationId="{0C2F52D6-DE20-78D1-EFE6-2AFE6EAEDF67}"/>
          </ac:cxnSpMkLst>
        </pc:cxnChg>
        <pc:cxnChg chg="add mod">
          <ac:chgData name="Christopher Cantrell" userId="0a3921c27bcf8d07" providerId="LiveId" clId="{0CD9EE0D-97FE-4271-B745-FD1065B80CBF}" dt="2022-05-21T18:55:44.808" v="1807" actId="14100"/>
          <ac:cxnSpMkLst>
            <pc:docMk/>
            <pc:sldMk cId="2783443888" sldId="332"/>
            <ac:cxnSpMk id="39" creationId="{B874F82E-F476-43FC-4717-AB9BE7261BC7}"/>
          </ac:cxnSpMkLst>
        </pc:cxnChg>
      </pc:sldChg>
      <pc:sldChg chg="addSp delSp modSp mod modNotesTx">
        <pc:chgData name="Christopher Cantrell" userId="0a3921c27bcf8d07" providerId="LiveId" clId="{0CD9EE0D-97FE-4271-B745-FD1065B80CBF}" dt="2022-05-23T01:23:30.429" v="10577" actId="20577"/>
        <pc:sldMkLst>
          <pc:docMk/>
          <pc:sldMk cId="1598408695" sldId="333"/>
        </pc:sldMkLst>
        <pc:spChg chg="mod">
          <ac:chgData name="Christopher Cantrell" userId="0a3921c27bcf8d07" providerId="LiveId" clId="{0CD9EE0D-97FE-4271-B745-FD1065B80CBF}" dt="2022-05-21T19:18:31.591" v="2297" actId="20577"/>
          <ac:spMkLst>
            <pc:docMk/>
            <pc:sldMk cId="1598408695" sldId="333"/>
            <ac:spMk id="2" creationId="{D589A840-6764-4A9D-86CF-407D2E6A1F1B}"/>
          </ac:spMkLst>
        </pc:spChg>
        <pc:spChg chg="del">
          <ac:chgData name="Christopher Cantrell" userId="0a3921c27bcf8d07" providerId="LiveId" clId="{0CD9EE0D-97FE-4271-B745-FD1065B80CBF}" dt="2022-05-21T19:18:23.106" v="2288" actId="478"/>
          <ac:spMkLst>
            <pc:docMk/>
            <pc:sldMk cId="1598408695" sldId="333"/>
            <ac:spMk id="3" creationId="{7FAB2092-F341-4B72-AAA4-D1AE3CEF2069}"/>
          </ac:spMkLst>
        </pc:spChg>
        <pc:spChg chg="mod">
          <ac:chgData name="Christopher Cantrell" userId="0a3921c27bcf8d07" providerId="LiveId" clId="{0CD9EE0D-97FE-4271-B745-FD1065B80CBF}" dt="2022-05-21T19:18:52.705" v="2302" actId="14100"/>
          <ac:spMkLst>
            <pc:docMk/>
            <pc:sldMk cId="1598408695" sldId="333"/>
            <ac:spMk id="5" creationId="{AE5C6998-2B7B-4083-910F-57FA1E93C347}"/>
          </ac:spMkLst>
        </pc:spChg>
        <pc:spChg chg="del mod">
          <ac:chgData name="Christopher Cantrell" userId="0a3921c27bcf8d07" providerId="LiveId" clId="{0CD9EE0D-97FE-4271-B745-FD1065B80CBF}" dt="2022-05-23T01:20:30.444" v="10294" actId="478"/>
          <ac:spMkLst>
            <pc:docMk/>
            <pc:sldMk cId="1598408695" sldId="333"/>
            <ac:spMk id="6" creationId="{97E5B853-2DCF-4DAF-B523-CF7D0809165C}"/>
          </ac:spMkLst>
        </pc:spChg>
        <pc:spChg chg="del">
          <ac:chgData name="Christopher Cantrell" userId="0a3921c27bcf8d07" providerId="LiveId" clId="{0CD9EE0D-97FE-4271-B745-FD1065B80CBF}" dt="2022-05-21T19:18:25.771" v="2289" actId="478"/>
          <ac:spMkLst>
            <pc:docMk/>
            <pc:sldMk cId="1598408695" sldId="333"/>
            <ac:spMk id="8" creationId="{31F70407-19B9-42D3-8D4D-EE8BFD795636}"/>
          </ac:spMkLst>
        </pc:spChg>
        <pc:spChg chg="del">
          <ac:chgData name="Christopher Cantrell" userId="0a3921c27bcf8d07" providerId="LiveId" clId="{0CD9EE0D-97FE-4271-B745-FD1065B80CBF}" dt="2022-05-21T19:18:39.817" v="2299" actId="478"/>
          <ac:spMkLst>
            <pc:docMk/>
            <pc:sldMk cId="1598408695" sldId="333"/>
            <ac:spMk id="9" creationId="{01F8B15D-248F-4032-B048-AF9C77A9A037}"/>
          </ac:spMkLst>
        </pc:spChg>
        <pc:spChg chg="add del mod">
          <ac:chgData name="Christopher Cantrell" userId="0a3921c27bcf8d07" providerId="LiveId" clId="{0CD9EE0D-97FE-4271-B745-FD1065B80CBF}" dt="2022-05-21T19:18:45.067" v="2300" actId="478"/>
          <ac:spMkLst>
            <pc:docMk/>
            <pc:sldMk cId="1598408695" sldId="333"/>
            <ac:spMk id="10" creationId="{DA37D4AF-9801-9ADF-D2A0-768FA118502E}"/>
          </ac:spMkLst>
        </pc:spChg>
        <pc:spChg chg="add del mod ord">
          <ac:chgData name="Christopher Cantrell" userId="0a3921c27bcf8d07" providerId="LiveId" clId="{0CD9EE0D-97FE-4271-B745-FD1065B80CBF}" dt="2022-05-23T01:20:29.026" v="10293" actId="478"/>
          <ac:spMkLst>
            <pc:docMk/>
            <pc:sldMk cId="1598408695" sldId="333"/>
            <ac:spMk id="11" creationId="{14E45A3C-345C-3D28-6114-BF07727581C3}"/>
          </ac:spMkLst>
        </pc:spChg>
        <pc:picChg chg="add mod ord">
          <ac:chgData name="Christopher Cantrell" userId="0a3921c27bcf8d07" providerId="LiveId" clId="{0CD9EE0D-97FE-4271-B745-FD1065B80CBF}" dt="2022-05-23T01:22:14.837" v="10303" actId="167"/>
          <ac:picMkLst>
            <pc:docMk/>
            <pc:sldMk cId="1598408695" sldId="333"/>
            <ac:picMk id="7" creationId="{750F4309-4A66-A48C-C4B6-A5DA8D369819}"/>
          </ac:picMkLst>
        </pc:picChg>
        <pc:picChg chg="add del mod">
          <ac:chgData name="Christopher Cantrell" userId="0a3921c27bcf8d07" providerId="LiveId" clId="{0CD9EE0D-97FE-4271-B745-FD1065B80CBF}" dt="2022-05-23T01:20:31.582" v="10295" actId="478"/>
          <ac:picMkLst>
            <pc:docMk/>
            <pc:sldMk cId="1598408695" sldId="333"/>
            <ac:picMk id="13" creationId="{5DB16070-C6F8-E523-D699-33F351EF7F45}"/>
          </ac:picMkLst>
        </pc:picChg>
      </pc:sldChg>
      <pc:sldChg chg="del">
        <pc:chgData name="Christopher Cantrell" userId="0a3921c27bcf8d07" providerId="LiveId" clId="{0CD9EE0D-97FE-4271-B745-FD1065B80CBF}" dt="2022-05-21T19:28:34.958" v="2351" actId="47"/>
        <pc:sldMkLst>
          <pc:docMk/>
          <pc:sldMk cId="2299312433" sldId="334"/>
        </pc:sldMkLst>
      </pc:sldChg>
      <pc:sldChg chg="del">
        <pc:chgData name="Christopher Cantrell" userId="0a3921c27bcf8d07" providerId="LiveId" clId="{0CD9EE0D-97FE-4271-B745-FD1065B80CBF}" dt="2022-05-21T19:28:36.869" v="2353" actId="47"/>
        <pc:sldMkLst>
          <pc:docMk/>
          <pc:sldMk cId="2388494836" sldId="335"/>
        </pc:sldMkLst>
      </pc:sldChg>
      <pc:sldChg chg="del">
        <pc:chgData name="Christopher Cantrell" userId="0a3921c27bcf8d07" providerId="LiveId" clId="{0CD9EE0D-97FE-4271-B745-FD1065B80CBF}" dt="2022-05-21T19:28:32.321" v="2348" actId="47"/>
        <pc:sldMkLst>
          <pc:docMk/>
          <pc:sldMk cId="2633367762" sldId="336"/>
        </pc:sldMkLst>
      </pc:sldChg>
      <pc:sldChg chg="del">
        <pc:chgData name="Christopher Cantrell" userId="0a3921c27bcf8d07" providerId="LiveId" clId="{0CD9EE0D-97FE-4271-B745-FD1065B80CBF}" dt="2022-05-21T19:28:35.912" v="2352" actId="47"/>
        <pc:sldMkLst>
          <pc:docMk/>
          <pc:sldMk cId="742054712" sldId="337"/>
        </pc:sldMkLst>
      </pc:sldChg>
      <pc:sldChg chg="del">
        <pc:chgData name="Christopher Cantrell" userId="0a3921c27bcf8d07" providerId="LiveId" clId="{0CD9EE0D-97FE-4271-B745-FD1065B80CBF}" dt="2022-05-21T19:28:33.441" v="2349" actId="47"/>
        <pc:sldMkLst>
          <pc:docMk/>
          <pc:sldMk cId="964239541" sldId="338"/>
        </pc:sldMkLst>
      </pc:sldChg>
      <pc:sldChg chg="del">
        <pc:chgData name="Christopher Cantrell" userId="0a3921c27bcf8d07" providerId="LiveId" clId="{0CD9EE0D-97FE-4271-B745-FD1065B80CBF}" dt="2022-05-21T19:28:34.302" v="2350" actId="47"/>
        <pc:sldMkLst>
          <pc:docMk/>
          <pc:sldMk cId="1952650013" sldId="339"/>
        </pc:sldMkLst>
      </pc:sldChg>
      <pc:sldChg chg="addSp delSp modSp add mod modAnim modNotesTx">
        <pc:chgData name="Christopher Cantrell" userId="0a3921c27bcf8d07" providerId="LiveId" clId="{0CD9EE0D-97FE-4271-B745-FD1065B80CBF}" dt="2022-05-23T22:34:17.406" v="12120" actId="20577"/>
        <pc:sldMkLst>
          <pc:docMk/>
          <pc:sldMk cId="3775737377" sldId="340"/>
        </pc:sldMkLst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3" creationId="{560C1AB1-DCBC-7F08-5FB5-FD89B5031380}"/>
          </ac:spMkLst>
        </pc:spChg>
        <pc:spChg chg="add mod">
          <ac:chgData name="Christopher Cantrell" userId="0a3921c27bcf8d07" providerId="LiveId" clId="{0CD9EE0D-97FE-4271-B745-FD1065B80CBF}" dt="2022-05-21T17:25:40.026" v="1270" actId="1076"/>
          <ac:spMkLst>
            <pc:docMk/>
            <pc:sldMk cId="3775737377" sldId="340"/>
            <ac:spMk id="5" creationId="{7B6BA56B-D69B-FF36-FF6B-2773986DF3B3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22" creationId="{22FEB716-2E05-3F04-B0DB-A8AD7283EEDE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23" creationId="{3683540F-3076-5037-5BF3-A0849906AD20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24" creationId="{9C49BFFD-EB37-71D7-2EA7-1E654F174461}"/>
          </ac:spMkLst>
        </pc:spChg>
        <pc:spChg chg="add del mod">
          <ac:chgData name="Christopher Cantrell" userId="0a3921c27bcf8d07" providerId="LiveId" clId="{0CD9EE0D-97FE-4271-B745-FD1065B80CBF}" dt="2022-05-21T17:11:47.896" v="1067" actId="478"/>
          <ac:spMkLst>
            <pc:docMk/>
            <pc:sldMk cId="3775737377" sldId="340"/>
            <ac:spMk id="25" creationId="{ABDA0630-BA1E-34D9-3E04-02EE6C43BFA5}"/>
          </ac:spMkLst>
        </pc:spChg>
        <pc:spChg chg="add del mod">
          <ac:chgData name="Christopher Cantrell" userId="0a3921c27bcf8d07" providerId="LiveId" clId="{0CD9EE0D-97FE-4271-B745-FD1065B80CBF}" dt="2022-05-21T17:11:47.896" v="1067" actId="478"/>
          <ac:spMkLst>
            <pc:docMk/>
            <pc:sldMk cId="3775737377" sldId="340"/>
            <ac:spMk id="26" creationId="{BD2F7510-B504-3371-1710-D6FC6C31F405}"/>
          </ac:spMkLst>
        </pc:spChg>
        <pc:spChg chg="add del mod">
          <ac:chgData name="Christopher Cantrell" userId="0a3921c27bcf8d07" providerId="LiveId" clId="{0CD9EE0D-97FE-4271-B745-FD1065B80CBF}" dt="2022-05-21T17:11:45.761" v="1066" actId="478"/>
          <ac:spMkLst>
            <pc:docMk/>
            <pc:sldMk cId="3775737377" sldId="340"/>
            <ac:spMk id="27" creationId="{3D7CAFDE-8495-1A5E-E839-BC1912A9171F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28" creationId="{0D01876A-85D0-BC89-DA5F-BFBC979517C1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29" creationId="{F534BCC6-E674-D1F6-6C11-9AF69372780F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30" creationId="{D82EB27A-7932-314C-4AD3-1EA0D0889B20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31" creationId="{F90AD773-649A-8C1B-0C01-0480366A6968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32" creationId="{2B830F71-528F-508C-B8DB-6161E03C7021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33" creationId="{FBED187D-0CDB-10F2-2259-AD6931977A93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34" creationId="{887F63D8-4D8D-0F2B-75AA-4ED39737A79B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35" creationId="{CA6237FD-942B-C1C3-F242-4FFA18CB38A1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36" creationId="{CAD42FA0-2937-5030-7CFC-2DE0BB6A22C7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37" creationId="{ABFC271B-E31D-0940-3808-4B625AC19DE7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38" creationId="{45ED5320-FC12-FA58-743C-872F440ABB57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39" creationId="{62E934BF-DC75-95B2-413A-FB76AC38B92B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40" creationId="{6D33A7FA-A04E-EEC6-8613-B94F183607C1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41" creationId="{FD18DDF8-C06A-0B71-3F02-60458DA639FC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42" creationId="{E67250C6-7494-6534-27FF-BB71F1AADA35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43" creationId="{76C475E0-1D1D-82BF-6596-05ACF531DAC5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44" creationId="{EA1AE84D-28B9-0CD0-0D81-112970064DE6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45" creationId="{4E7CB3E4-9DA2-05A4-1153-52F7AED002F0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46" creationId="{E2FC968A-9B49-88CE-A6C0-C753B62FF53C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47" creationId="{4EA5EA8E-9EC5-892E-2FB3-EEF1B322BEE6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48" creationId="{BB7C174A-FC28-BF81-1BDA-3B49BFEF3183}"/>
          </ac:spMkLst>
        </pc:spChg>
        <pc:spChg chg="add mod">
          <ac:chgData name="Christopher Cantrell" userId="0a3921c27bcf8d07" providerId="LiveId" clId="{0CD9EE0D-97FE-4271-B745-FD1065B80CBF}" dt="2022-05-21T18:17:43.644" v="1676" actId="1076"/>
          <ac:spMkLst>
            <pc:docMk/>
            <pc:sldMk cId="3775737377" sldId="340"/>
            <ac:spMk id="49" creationId="{01F16BDF-C0C3-E13A-09C8-31F6A8EA5FD0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50" creationId="{68313947-08BD-3229-545D-AD57186CF6F0}"/>
          </ac:spMkLst>
        </pc:spChg>
        <pc:spChg chg="add del mod">
          <ac:chgData name="Christopher Cantrell" userId="0a3921c27bcf8d07" providerId="LiveId" clId="{0CD9EE0D-97FE-4271-B745-FD1065B80CBF}" dt="2022-05-21T17:18:06.110" v="1180" actId="478"/>
          <ac:spMkLst>
            <pc:docMk/>
            <pc:sldMk cId="3775737377" sldId="340"/>
            <ac:spMk id="51" creationId="{391DF867-C3C7-FB7A-9601-B567EE8E76D8}"/>
          </ac:spMkLst>
        </pc:spChg>
        <pc:spChg chg="add del mod">
          <ac:chgData name="Christopher Cantrell" userId="0a3921c27bcf8d07" providerId="LiveId" clId="{0CD9EE0D-97FE-4271-B745-FD1065B80CBF}" dt="2022-05-21T17:18:03.883" v="1179" actId="478"/>
          <ac:spMkLst>
            <pc:docMk/>
            <pc:sldMk cId="3775737377" sldId="340"/>
            <ac:spMk id="52" creationId="{25208F56-CA89-0AFF-2D60-69759D078989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53" creationId="{3EC43CCF-FA7A-E8DA-7D43-3DE5E7649CAD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54" creationId="{6A23C03C-0B2A-2ED6-750A-83D4CA4F2C60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55" creationId="{CCD590C8-3C12-B97D-612E-3A553F6BD945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56" creationId="{91DD37D1-F4B7-E5E6-13F0-EBE2C948AEB4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57" creationId="{1AFDBAB0-E54B-41C3-0630-C701F8A81E74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58" creationId="{46394188-5B17-8F0D-03E3-C385AD88C99F}"/>
          </ac:spMkLst>
        </pc:spChg>
        <pc:spChg chg="add mod">
          <ac:chgData name="Christopher Cantrell" userId="0a3921c27bcf8d07" providerId="LiveId" clId="{0CD9EE0D-97FE-4271-B745-FD1065B80CBF}" dt="2022-05-21T17:25:04.234" v="1267" actId="1076"/>
          <ac:spMkLst>
            <pc:docMk/>
            <pc:sldMk cId="3775737377" sldId="340"/>
            <ac:spMk id="59" creationId="{A240F427-EA9C-1CAC-19EC-AD4D6E60D13E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60" creationId="{1763A414-0A65-D785-7537-18FE578389F4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61" creationId="{7750314C-6712-4CC6-3119-BB3011E5C467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62" creationId="{20365E19-1FFA-CD71-8B98-BDA43B8463C9}"/>
          </ac:spMkLst>
        </pc:spChg>
        <pc:spChg chg="add mod">
          <ac:chgData name="Christopher Cantrell" userId="0a3921c27bcf8d07" providerId="LiveId" clId="{0CD9EE0D-97FE-4271-B745-FD1065B80CBF}" dt="2022-05-21T17:24:45.123" v="1263" actId="1076"/>
          <ac:spMkLst>
            <pc:docMk/>
            <pc:sldMk cId="3775737377" sldId="340"/>
            <ac:spMk id="63" creationId="{F6FE535F-5933-4582-5ADE-DA465CF2E9DF}"/>
          </ac:spMkLst>
        </pc:spChg>
        <pc:spChg chg="add mod">
          <ac:chgData name="Christopher Cantrell" userId="0a3921c27bcf8d07" providerId="LiveId" clId="{0CD9EE0D-97FE-4271-B745-FD1065B80CBF}" dt="2022-05-21T17:24:40.097" v="1262" actId="1076"/>
          <ac:spMkLst>
            <pc:docMk/>
            <pc:sldMk cId="3775737377" sldId="340"/>
            <ac:spMk id="64" creationId="{DC204FB9-56D4-B3CB-5A5A-5DFCA118245B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65" creationId="{78180E20-C153-E610-BB7C-8D4716534980}"/>
          </ac:spMkLst>
        </pc:spChg>
        <pc:spChg chg="add mod">
          <ac:chgData name="Christopher Cantrell" userId="0a3921c27bcf8d07" providerId="LiveId" clId="{0CD9EE0D-97FE-4271-B745-FD1065B80CBF}" dt="2022-05-21T17:24:49.407" v="1264" actId="1076"/>
          <ac:spMkLst>
            <pc:docMk/>
            <pc:sldMk cId="3775737377" sldId="340"/>
            <ac:spMk id="66" creationId="{C3F7B31F-2A09-ECD2-3214-A1832F4A8D55}"/>
          </ac:spMkLst>
        </pc:spChg>
        <pc:spChg chg="add mod">
          <ac:chgData name="Christopher Cantrell" userId="0a3921c27bcf8d07" providerId="LiveId" clId="{0CD9EE0D-97FE-4271-B745-FD1065B80CBF}" dt="2022-05-21T17:25:53.804" v="1273" actId="14100"/>
          <ac:spMkLst>
            <pc:docMk/>
            <pc:sldMk cId="3775737377" sldId="340"/>
            <ac:spMk id="68" creationId="{B1C1EB90-300C-0B7D-1CD2-E520E059BACA}"/>
          </ac:spMkLst>
        </pc:spChg>
        <pc:spChg chg="add mod">
          <ac:chgData name="Christopher Cantrell" userId="0a3921c27bcf8d07" providerId="LiveId" clId="{0CD9EE0D-97FE-4271-B745-FD1065B80CBF}" dt="2022-05-21T17:26:03.254" v="1275" actId="1076"/>
          <ac:spMkLst>
            <pc:docMk/>
            <pc:sldMk cId="3775737377" sldId="340"/>
            <ac:spMk id="69" creationId="{D25D1EA1-7EA1-F796-955B-B566122A29CB}"/>
          </ac:spMkLst>
        </pc:spChg>
        <pc:spChg chg="add mod">
          <ac:chgData name="Christopher Cantrell" userId="0a3921c27bcf8d07" providerId="LiveId" clId="{0CD9EE0D-97FE-4271-B745-FD1065B80CBF}" dt="2022-05-21T17:26:11.043" v="1278" actId="14100"/>
          <ac:spMkLst>
            <pc:docMk/>
            <pc:sldMk cId="3775737377" sldId="340"/>
            <ac:spMk id="70" creationId="{5920F45F-E91C-FE55-D58F-BA780F0044B1}"/>
          </ac:spMkLst>
        </pc:spChg>
        <pc:picChg chg="add del mod">
          <ac:chgData name="Christopher Cantrell" userId="0a3921c27bcf8d07" providerId="LiveId" clId="{0CD9EE0D-97FE-4271-B745-FD1065B80CBF}" dt="2022-05-21T19:34:18.441" v="2411" actId="478"/>
          <ac:picMkLst>
            <pc:docMk/>
            <pc:sldMk cId="3775737377" sldId="340"/>
            <ac:picMk id="8" creationId="{DB592433-860D-794E-79E6-63B89725A481}"/>
          </ac:picMkLst>
        </pc:picChg>
        <pc:picChg chg="add 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9" creationId="{3D3F5E51-D6AE-7F49-1444-65D04A763191}"/>
          </ac:picMkLst>
        </pc:picChg>
        <pc:picChg chg="add 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10" creationId="{9D219483-9E95-C327-83F1-6B56E2D3175C}"/>
          </ac:picMkLst>
        </pc:picChg>
        <pc:picChg chg="add del mod">
          <ac:chgData name="Christopher Cantrell" userId="0a3921c27bcf8d07" providerId="LiveId" clId="{0CD9EE0D-97FE-4271-B745-FD1065B80CBF}" dt="2022-05-21T19:34:12.715" v="2406" actId="478"/>
          <ac:picMkLst>
            <pc:docMk/>
            <pc:sldMk cId="3775737377" sldId="340"/>
            <ac:picMk id="11" creationId="{90EB3F6E-951D-5F99-AB1D-1C426EF37FBB}"/>
          </ac:picMkLst>
        </pc:picChg>
        <pc:picChg chg="add mod">
          <ac:chgData name="Christopher Cantrell" userId="0a3921c27bcf8d07" providerId="LiveId" clId="{0CD9EE0D-97FE-4271-B745-FD1065B80CBF}" dt="2022-05-22T14:29:17.024" v="4378" actId="1076"/>
          <ac:picMkLst>
            <pc:docMk/>
            <pc:sldMk cId="3775737377" sldId="340"/>
            <ac:picMk id="12" creationId="{8F31E43A-63A9-1D40-FEA2-778159A0D006}"/>
          </ac:picMkLst>
        </pc:picChg>
        <pc:picChg chg="add del mod">
          <ac:chgData name="Christopher Cantrell" userId="0a3921c27bcf8d07" providerId="LiveId" clId="{0CD9EE0D-97FE-4271-B745-FD1065B80CBF}" dt="2022-05-21T19:34:16.366" v="2409" actId="478"/>
          <ac:picMkLst>
            <pc:docMk/>
            <pc:sldMk cId="3775737377" sldId="340"/>
            <ac:picMk id="13" creationId="{B14254F1-79C6-2F49-2112-A688750E14BC}"/>
          </ac:picMkLst>
        </pc:picChg>
        <pc:picChg chg="add del mod">
          <ac:chgData name="Christopher Cantrell" userId="0a3921c27bcf8d07" providerId="LiveId" clId="{0CD9EE0D-97FE-4271-B745-FD1065B80CBF}" dt="2022-05-21T19:34:17.165" v="2410" actId="478"/>
          <ac:picMkLst>
            <pc:docMk/>
            <pc:sldMk cId="3775737377" sldId="340"/>
            <ac:picMk id="14" creationId="{B4E9284E-FEBB-2C9E-61C7-753DE2BA8C77}"/>
          </ac:picMkLst>
        </pc:picChg>
        <pc:picChg chg="add 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15" creationId="{C92BD643-6799-0633-6A53-9E8A772A30E5}"/>
          </ac:picMkLst>
        </pc:picChg>
        <pc:picChg chg="add del mod">
          <ac:chgData name="Christopher Cantrell" userId="0a3921c27bcf8d07" providerId="LiveId" clId="{0CD9EE0D-97FE-4271-B745-FD1065B80CBF}" dt="2022-05-21T19:34:15.574" v="2408" actId="478"/>
          <ac:picMkLst>
            <pc:docMk/>
            <pc:sldMk cId="3775737377" sldId="340"/>
            <ac:picMk id="16" creationId="{B55C8866-1775-0ED1-9E17-DF824F2CE475}"/>
          </ac:picMkLst>
        </pc:picChg>
        <pc:picChg chg="add del mod">
          <ac:chgData name="Christopher Cantrell" userId="0a3921c27bcf8d07" providerId="LiveId" clId="{0CD9EE0D-97FE-4271-B745-FD1065B80CBF}" dt="2022-05-21T17:08:34.342" v="1028" actId="478"/>
          <ac:picMkLst>
            <pc:docMk/>
            <pc:sldMk cId="3775737377" sldId="340"/>
            <ac:picMk id="17" creationId="{DCA3055E-B6AB-0923-F674-48CA4B7634C0}"/>
          </ac:picMkLst>
        </pc:picChg>
        <pc:picChg chg="add 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18" creationId="{73B1AEFA-68BE-20F4-02D3-B8C414E4A8C5}"/>
          </ac:picMkLst>
        </pc:picChg>
        <pc:picChg chg="add 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19" creationId="{17DDA30D-8956-B1C9-A019-4C7A75AC08EF}"/>
          </ac:picMkLst>
        </pc:picChg>
        <pc:picChg chg="add del mod">
          <ac:chgData name="Christopher Cantrell" userId="0a3921c27bcf8d07" providerId="LiveId" clId="{0CD9EE0D-97FE-4271-B745-FD1065B80CBF}" dt="2022-05-21T19:34:18.441" v="2411" actId="478"/>
          <ac:picMkLst>
            <pc:docMk/>
            <pc:sldMk cId="3775737377" sldId="340"/>
            <ac:picMk id="20" creationId="{F35B09AF-4373-C163-555C-4007CB1CBC24}"/>
          </ac:picMkLst>
        </pc:picChg>
        <pc:picChg chg="add mod">
          <ac:chgData name="Christopher Cantrell" userId="0a3921c27bcf8d07" providerId="LiveId" clId="{0CD9EE0D-97FE-4271-B745-FD1065B80CBF}" dt="2022-05-22T14:29:15.442" v="4377" actId="1076"/>
          <ac:picMkLst>
            <pc:docMk/>
            <pc:sldMk cId="3775737377" sldId="340"/>
            <ac:picMk id="71" creationId="{BDB5B765-3489-37F5-8E64-4C6105FDFE92}"/>
          </ac:picMkLst>
        </pc:picChg>
        <pc:picChg chg="add mod">
          <ac:chgData name="Christopher Cantrell" userId="0a3921c27bcf8d07" providerId="LiveId" clId="{0CD9EE0D-97FE-4271-B745-FD1065B80CBF}" dt="2022-05-22T14:28:31.090" v="4366" actId="1076"/>
          <ac:picMkLst>
            <pc:docMk/>
            <pc:sldMk cId="3775737377" sldId="340"/>
            <ac:picMk id="72" creationId="{6121A88B-9E76-798F-2AF8-47B2757D25D2}"/>
          </ac:picMkLst>
        </pc:picChg>
        <pc:picChg chg="add mod">
          <ac:chgData name="Christopher Cantrell" userId="0a3921c27bcf8d07" providerId="LiveId" clId="{0CD9EE0D-97FE-4271-B745-FD1065B80CBF}" dt="2022-05-22T14:28:28.136" v="4364" actId="1076"/>
          <ac:picMkLst>
            <pc:docMk/>
            <pc:sldMk cId="3775737377" sldId="340"/>
            <ac:picMk id="73" creationId="{02893161-8D8C-AE66-DFFD-236BCC6BCB5C}"/>
          </ac:picMkLst>
        </pc:picChg>
        <pc:picChg chg="add mod">
          <ac:chgData name="Christopher Cantrell" userId="0a3921c27bcf8d07" providerId="LiveId" clId="{0CD9EE0D-97FE-4271-B745-FD1065B80CBF}" dt="2022-05-22T14:29:49.302" v="4382" actId="1076"/>
          <ac:picMkLst>
            <pc:docMk/>
            <pc:sldMk cId="3775737377" sldId="340"/>
            <ac:picMk id="74" creationId="{0E5866E7-5642-E5F3-D6FB-3EB55B4A2924}"/>
          </ac:picMkLst>
        </pc:picChg>
        <pc:picChg chg="add mod">
          <ac:chgData name="Christopher Cantrell" userId="0a3921c27bcf8d07" providerId="LiveId" clId="{0CD9EE0D-97FE-4271-B745-FD1065B80CBF}" dt="2022-05-22T14:29:54.614" v="4385" actId="1076"/>
          <ac:picMkLst>
            <pc:docMk/>
            <pc:sldMk cId="3775737377" sldId="340"/>
            <ac:picMk id="75" creationId="{219B2141-D7FE-1606-E4FC-11736462D6EB}"/>
          </ac:picMkLst>
        </pc:picChg>
        <pc:picChg chg="add mod">
          <ac:chgData name="Christopher Cantrell" userId="0a3921c27bcf8d07" providerId="LiveId" clId="{0CD9EE0D-97FE-4271-B745-FD1065B80CBF}" dt="2022-05-22T14:29:12.700" v="4376" actId="1076"/>
          <ac:picMkLst>
            <pc:docMk/>
            <pc:sldMk cId="3775737377" sldId="340"/>
            <ac:picMk id="76" creationId="{2425562B-2C3D-04DD-2664-94D6802353A3}"/>
          </ac:picMkLst>
        </pc:picChg>
        <pc:picChg chg="add mod">
          <ac:chgData name="Christopher Cantrell" userId="0a3921c27bcf8d07" providerId="LiveId" clId="{0CD9EE0D-97FE-4271-B745-FD1065B80CBF}" dt="2022-05-22T14:29:11.321" v="4375" actId="1076"/>
          <ac:picMkLst>
            <pc:docMk/>
            <pc:sldMk cId="3775737377" sldId="340"/>
            <ac:picMk id="77" creationId="{6B558B37-5199-AEBE-483C-F025897CA7D7}"/>
          </ac:picMkLst>
        </pc:picChg>
        <pc:picChg chg="add mod">
          <ac:chgData name="Christopher Cantrell" userId="0a3921c27bcf8d07" providerId="LiveId" clId="{0CD9EE0D-97FE-4271-B745-FD1065B80CBF}" dt="2022-05-22T14:29:46.939" v="4381" actId="1076"/>
          <ac:picMkLst>
            <pc:docMk/>
            <pc:sldMk cId="3775737377" sldId="340"/>
            <ac:picMk id="78" creationId="{9D27C995-49D3-EF4E-4653-2B62B2DBBD64}"/>
          </ac:picMkLst>
        </pc:picChg>
        <pc:picChg chg="add mod">
          <ac:chgData name="Christopher Cantrell" userId="0a3921c27bcf8d07" providerId="LiveId" clId="{0CD9EE0D-97FE-4271-B745-FD1065B80CBF}" dt="2022-05-22T14:29:52.702" v="4384" actId="1076"/>
          <ac:picMkLst>
            <pc:docMk/>
            <pc:sldMk cId="3775737377" sldId="340"/>
            <ac:picMk id="79" creationId="{85295232-1FB8-7BDC-28BE-933654BF8CEE}"/>
          </ac:picMkLst>
        </pc:picChg>
        <pc:picChg chg="add mod">
          <ac:chgData name="Christopher Cantrell" userId="0a3921c27bcf8d07" providerId="LiveId" clId="{0CD9EE0D-97FE-4271-B745-FD1065B80CBF}" dt="2022-05-22T14:29:21.570" v="4380" actId="1076"/>
          <ac:picMkLst>
            <pc:docMk/>
            <pc:sldMk cId="3775737377" sldId="340"/>
            <ac:picMk id="80" creationId="{EEDEABC1-062A-23B3-8C7D-54D59383F678}"/>
          </ac:picMkLst>
        </pc:picChg>
        <pc:picChg chg="add mod">
          <ac:chgData name="Christopher Cantrell" userId="0a3921c27bcf8d07" providerId="LiveId" clId="{0CD9EE0D-97FE-4271-B745-FD1065B80CBF}" dt="2022-05-22T14:28:32.917" v="4367" actId="1076"/>
          <ac:picMkLst>
            <pc:docMk/>
            <pc:sldMk cId="3775737377" sldId="340"/>
            <ac:picMk id="81" creationId="{3EA0561E-93AB-5421-F46A-53C77EFB91C0}"/>
          </ac:picMkLst>
        </pc:picChg>
        <pc:picChg chg="add mod">
          <ac:chgData name="Christopher Cantrell" userId="0a3921c27bcf8d07" providerId="LiveId" clId="{0CD9EE0D-97FE-4271-B745-FD1065B80CBF}" dt="2022-05-22T14:28:49.981" v="4374" actId="1076"/>
          <ac:picMkLst>
            <pc:docMk/>
            <pc:sldMk cId="3775737377" sldId="340"/>
            <ac:picMk id="82" creationId="{6503DB67-8B0E-37FE-BC64-C05C00229939}"/>
          </ac:picMkLst>
        </pc:picChg>
        <pc:picChg chg="del mod">
          <ac:chgData name="Christopher Cantrell" userId="0a3921c27bcf8d07" providerId="LiveId" clId="{0CD9EE0D-97FE-4271-B745-FD1065B80CBF}" dt="2022-05-21T19:34:14.346" v="2407" actId="478"/>
          <ac:picMkLst>
            <pc:docMk/>
            <pc:sldMk cId="3775737377" sldId="340"/>
            <ac:picMk id="2054" creationId="{BE1CAEB1-49FF-BEC4-5F90-916A19E909AF}"/>
          </ac:picMkLst>
        </pc:picChg>
        <pc:picChg chg="del mod">
          <ac:chgData name="Christopher Cantrell" userId="0a3921c27bcf8d07" providerId="LiveId" clId="{0CD9EE0D-97FE-4271-B745-FD1065B80CBF}" dt="2022-05-21T17:07:56.761" v="1024" actId="478"/>
          <ac:picMkLst>
            <pc:docMk/>
            <pc:sldMk cId="3775737377" sldId="340"/>
            <ac:picMk id="2056" creationId="{A2E7AA42-E5D0-366C-4AC4-6FF14504FF43}"/>
          </ac:picMkLst>
        </pc:picChg>
        <pc:picChg chg="del mod">
          <ac:chgData name="Christopher Cantrell" userId="0a3921c27bcf8d07" providerId="LiveId" clId="{0CD9EE0D-97FE-4271-B745-FD1065B80CBF}" dt="2022-05-21T17:07:53.032" v="1023" actId="478"/>
          <ac:picMkLst>
            <pc:docMk/>
            <pc:sldMk cId="3775737377" sldId="340"/>
            <ac:picMk id="2058" creationId="{AB1ECA48-CDE2-BA70-B1F5-2376FEEBD6B5}"/>
          </ac:picMkLst>
        </pc:picChg>
        <pc:picChg chg="del">
          <ac:chgData name="Christopher Cantrell" userId="0a3921c27bcf8d07" providerId="LiveId" clId="{0CD9EE0D-97FE-4271-B745-FD1065B80CBF}" dt="2022-05-21T17:07:53.032" v="1023" actId="478"/>
          <ac:picMkLst>
            <pc:docMk/>
            <pc:sldMk cId="3775737377" sldId="340"/>
            <ac:picMk id="2060" creationId="{8944F20D-700B-BC61-F3D5-51E6C29E491C}"/>
          </ac:picMkLst>
        </pc:picChg>
      </pc:sldChg>
      <pc:sldChg chg="addSp delSp modSp add mod modAnim modNotesTx">
        <pc:chgData name="Christopher Cantrell" userId="0a3921c27bcf8d07" providerId="LiveId" clId="{0CD9EE0D-97FE-4271-B745-FD1065B80CBF}" dt="2022-05-22T21:55:40.302" v="8340" actId="20577"/>
        <pc:sldMkLst>
          <pc:docMk/>
          <pc:sldMk cId="760509063" sldId="341"/>
        </pc:sldMkLst>
        <pc:spChg chg="mod">
          <ac:chgData name="Christopher Cantrell" userId="0a3921c27bcf8d07" providerId="LiveId" clId="{0CD9EE0D-97FE-4271-B745-FD1065B80CBF}" dt="2022-05-21T17:40:14.264" v="1527" actId="1076"/>
          <ac:spMkLst>
            <pc:docMk/>
            <pc:sldMk cId="760509063" sldId="341"/>
            <ac:spMk id="2" creationId="{C55C95F9-6F9F-49A7-B5F1-EFA1CC3A12A6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3" creationId="{560C1AB1-DCBC-7F08-5FB5-FD89B5031380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" creationId="{7B6BA56B-D69B-FF36-FF6B-2773986DF3B3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22" creationId="{22FEB716-2E05-3F04-B0DB-A8AD7283EEDE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23" creationId="{3683540F-3076-5037-5BF3-A0849906AD20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24" creationId="{9C49BFFD-EB37-71D7-2EA7-1E654F174461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28" creationId="{0D01876A-85D0-BC89-DA5F-BFBC979517C1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29" creationId="{F534BCC6-E674-D1F6-6C11-9AF69372780F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0" creationId="{D82EB27A-7932-314C-4AD3-1EA0D0889B20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1" creationId="{F90AD773-649A-8C1B-0C01-0480366A6968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2" creationId="{2B830F71-528F-508C-B8DB-6161E03C7021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3" creationId="{FBED187D-0CDB-10F2-2259-AD6931977A93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4" creationId="{887F63D8-4D8D-0F2B-75AA-4ED39737A79B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35" creationId="{CA6237FD-942B-C1C3-F242-4FFA18CB38A1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36" creationId="{CAD42FA0-2937-5030-7CFC-2DE0BB6A22C7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37" creationId="{ABFC271B-E31D-0940-3808-4B625AC19DE7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38" creationId="{45ED5320-FC12-FA58-743C-872F440ABB57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39" creationId="{62E934BF-DC75-95B2-413A-FB76AC38B92B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40" creationId="{6D33A7FA-A04E-EEC6-8613-B94F183607C1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41" creationId="{FD18DDF8-C06A-0B71-3F02-60458DA639FC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42" creationId="{E67250C6-7494-6534-27FF-BB71F1AADA35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43" creationId="{76C475E0-1D1D-82BF-6596-05ACF531DAC5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44" creationId="{EA1AE84D-28B9-0CD0-0D81-112970064DE6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45" creationId="{4E7CB3E4-9DA2-05A4-1153-52F7AED002F0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46" creationId="{E2FC968A-9B49-88CE-A6C0-C753B62FF53C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47" creationId="{4EA5EA8E-9EC5-892E-2FB3-EEF1B322BEE6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48" creationId="{BB7C174A-FC28-BF81-1BDA-3B49BFEF3183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49" creationId="{01F16BDF-C0C3-E13A-09C8-31F6A8EA5FD0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0" creationId="{68313947-08BD-3229-545D-AD57186CF6F0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3" creationId="{3EC43CCF-FA7A-E8DA-7D43-3DE5E7649CAD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4" creationId="{6A23C03C-0B2A-2ED6-750A-83D4CA4F2C60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55" creationId="{CCD590C8-3C12-B97D-612E-3A553F6BD945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56" creationId="{91DD37D1-F4B7-E5E6-13F0-EBE2C948AEB4}"/>
          </ac:spMkLst>
        </pc:spChg>
        <pc:spChg chg="del">
          <ac:chgData name="Christopher Cantrell" userId="0a3921c27bcf8d07" providerId="LiveId" clId="{0CD9EE0D-97FE-4271-B745-FD1065B80CBF}" dt="2022-05-21T17:38:22.920" v="1504" actId="478"/>
          <ac:spMkLst>
            <pc:docMk/>
            <pc:sldMk cId="760509063" sldId="341"/>
            <ac:spMk id="57" creationId="{1AFDBAB0-E54B-41C3-0630-C701F8A81E74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8" creationId="{46394188-5B17-8F0D-03E3-C385AD88C99F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59" creationId="{A240F427-EA9C-1CAC-19EC-AD4D6E60D13E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0" creationId="{1763A414-0A65-D785-7537-18FE578389F4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1" creationId="{7750314C-6712-4CC6-3119-BB3011E5C467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2" creationId="{20365E19-1FFA-CD71-8B98-BDA43B8463C9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3" creationId="{F6FE535F-5933-4582-5ADE-DA465CF2E9DF}"/>
          </ac:spMkLst>
        </pc:spChg>
        <pc:spChg chg="del mod">
          <ac:chgData name="Christopher Cantrell" userId="0a3921c27bcf8d07" providerId="LiveId" clId="{0CD9EE0D-97FE-4271-B745-FD1065B80CBF}" dt="2022-05-21T17:38:19.424" v="1503" actId="478"/>
          <ac:spMkLst>
            <pc:docMk/>
            <pc:sldMk cId="760509063" sldId="341"/>
            <ac:spMk id="64" creationId="{DC204FB9-56D4-B3CB-5A5A-5DFCA118245B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65" creationId="{78180E20-C153-E610-BB7C-8D4716534980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66" creationId="{C3F7B31F-2A09-ECD2-3214-A1832F4A8D55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7" creationId="{BA820715-6C98-80BE-C13A-FFC99DFEB301}"/>
          </ac:spMkLst>
        </pc:spChg>
        <pc:spChg chg="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68" creationId="{B1C1EB90-300C-0B7D-1CD2-E520E059BACA}"/>
          </ac:spMkLst>
        </pc:spChg>
        <pc:spChg chg="del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69" creationId="{D25D1EA1-7EA1-F796-955B-B566122A29CB}"/>
          </ac:spMkLst>
        </pc:spChg>
        <pc:spChg chg="del mod">
          <ac:chgData name="Christopher Cantrell" userId="0a3921c27bcf8d07" providerId="LiveId" clId="{0CD9EE0D-97FE-4271-B745-FD1065B80CBF}" dt="2022-05-21T17:40:05.722" v="1525" actId="478"/>
          <ac:spMkLst>
            <pc:docMk/>
            <pc:sldMk cId="760509063" sldId="341"/>
            <ac:spMk id="70" creationId="{5920F45F-E91C-FE55-D58F-BA780F0044B1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1" creationId="{AC5ED767-66BE-E002-3EB6-89CF35DD687F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2" creationId="{624DCB7E-4954-7D5E-38A2-2C4B2B1B2162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3" creationId="{C8D31CAC-6BB8-EA70-11EA-0833D44CA5F8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4" creationId="{921B76CE-C56E-4454-C1B8-53D52125C963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5" creationId="{3B2C9F9D-B34C-F147-4C56-424FDB818E2B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6" creationId="{86F44617-4506-EAA4-F276-A02ECBA291E1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7" creationId="{41E91AB5-A052-24D7-F56B-4D10FBCC0AEB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8" creationId="{D1599026-07E5-88C8-F16B-95C2A36E6840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79" creationId="{B9E55200-F8F2-1295-65C2-FCAE4E460538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0" creationId="{1700025B-6515-6709-1091-CF88129AC7B1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1" creationId="{364D6646-B006-415B-2F0F-71DEA0CF42C6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2" creationId="{02C8FE51-21CF-A5F1-F336-2DE6AD0204ED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3" creationId="{E2355767-FE1D-48D5-826B-CED0E931B7A4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4" creationId="{5F64B596-186A-4016-9B3F-A23ED2E3B054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5" creationId="{173DD4E3-8384-2AEB-01BA-04376D3C852A}"/>
          </ac:spMkLst>
        </pc:spChg>
        <pc:spChg chg="add mod">
          <ac:chgData name="Christopher Cantrell" userId="0a3921c27bcf8d07" providerId="LiveId" clId="{0CD9EE0D-97FE-4271-B745-FD1065B80CBF}" dt="2022-05-21T19:29:31.704" v="2360" actId="1076"/>
          <ac:spMkLst>
            <pc:docMk/>
            <pc:sldMk cId="760509063" sldId="341"/>
            <ac:spMk id="86" creationId="{5E5B6967-5296-2B29-E906-C2976508787B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1" creationId="{89703945-04D5-44C8-6A62-94ADE8F6DBCF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2" creationId="{6AD9967C-C1D8-4F4D-FD47-6527A0502B86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3" creationId="{B8FA4E94-36DA-1060-75F6-C87D9ECFCEE9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4" creationId="{C75AA849-4FE9-62F1-58C4-654E0008169E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5" creationId="{6AD946AE-BD01-5B9E-0807-6F92BFDE1E5F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6" creationId="{5BAF6475-1DFF-05C3-BC06-1BACC83A13C2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7" creationId="{72CE1A3C-B42A-1D4F-ED82-C6495C9986A9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8" creationId="{A6A72DE1-ED81-622C-379B-B36EC43E4BC9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99" creationId="{7A0947B2-EDEE-259D-FDA0-8C273C9E5C27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0" creationId="{E4DAB374-24A2-FE6F-A3D9-C1B434C7F355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1" creationId="{C03C64BC-04DF-85CB-EF76-D5F0892FF34D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2" creationId="{1E96EA55-FF33-59F2-07C5-CFF4465DCE67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3" creationId="{23997E7F-6B13-0A70-6D47-6BCA3A0956AA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4" creationId="{75D28B46-585C-27A1-87BA-05EC354AC88C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5" creationId="{C8F52D1F-8289-57FF-1F0C-2BE71F52342F}"/>
          </ac:spMkLst>
        </pc:spChg>
        <pc:spChg chg="add del mod">
          <ac:chgData name="Christopher Cantrell" userId="0a3921c27bcf8d07" providerId="LiveId" clId="{0CD9EE0D-97FE-4271-B745-FD1065B80CBF}" dt="2022-05-21T17:54:38.857" v="1532" actId="478"/>
          <ac:spMkLst>
            <pc:docMk/>
            <pc:sldMk cId="760509063" sldId="341"/>
            <ac:spMk id="106" creationId="{83646F4F-7640-854B-830E-8D4D63B10402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07" creationId="{0AD0BAB1-216B-707D-0727-0A5E7FED9985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08" creationId="{1A449CDD-D51D-D4E5-C8A0-C8301B94EF2A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09" creationId="{2813F5F1-321F-7C6F-2242-4AD05BCC9EF2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0" creationId="{B31C8EAD-9E92-88F6-FA99-5F9A249D869D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1" creationId="{041CBE47-2F91-5F7C-237F-C3219C7BB845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2" creationId="{578DBF53-97B9-95D5-9627-CBAFEB56287F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3" creationId="{09C5AFBF-CC60-9168-E0FD-71E635D207AF}"/>
          </ac:spMkLst>
        </pc:spChg>
        <pc:spChg chg="add del mod">
          <ac:chgData name="Christopher Cantrell" userId="0a3921c27bcf8d07" providerId="LiveId" clId="{0CD9EE0D-97FE-4271-B745-FD1065B80CBF}" dt="2022-05-21T18:13:29.008" v="1618" actId="478"/>
          <ac:spMkLst>
            <pc:docMk/>
            <pc:sldMk cId="760509063" sldId="341"/>
            <ac:spMk id="114" creationId="{4820AEBF-8F56-A5E5-35B1-2DD0EE3EC9C9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5" creationId="{9EBCEE0F-4180-7F28-397B-E5C2B9A7919C}"/>
          </ac:spMkLst>
        </pc:spChg>
        <pc:spChg chg="add del mod">
          <ac:chgData name="Christopher Cantrell" userId="0a3921c27bcf8d07" providerId="LiveId" clId="{0CD9EE0D-97FE-4271-B745-FD1065B80CBF}" dt="2022-05-21T18:13:31.557" v="1619" actId="478"/>
          <ac:spMkLst>
            <pc:docMk/>
            <pc:sldMk cId="760509063" sldId="341"/>
            <ac:spMk id="116" creationId="{A5761A5A-E293-AD73-DBE2-55C70A47A2C2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7" creationId="{F7C231EF-E148-4795-50F3-4CB2ABE34D81}"/>
          </ac:spMkLst>
        </pc:spChg>
        <pc:spChg chg="add del mod">
          <ac:chgData name="Christopher Cantrell" userId="0a3921c27bcf8d07" providerId="LiveId" clId="{0CD9EE0D-97FE-4271-B745-FD1065B80CBF}" dt="2022-05-21T18:13:32.975" v="1620" actId="478"/>
          <ac:spMkLst>
            <pc:docMk/>
            <pc:sldMk cId="760509063" sldId="341"/>
            <ac:spMk id="118" creationId="{8045C8DF-7CC2-EC13-E4A6-2504516ACC96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19" creationId="{143EBC9E-60FE-E121-82AD-63B6919EEB83}"/>
          </ac:spMkLst>
        </pc:spChg>
        <pc:spChg chg="add del mod">
          <ac:chgData name="Christopher Cantrell" userId="0a3921c27bcf8d07" providerId="LiveId" clId="{0CD9EE0D-97FE-4271-B745-FD1065B80CBF}" dt="2022-05-21T18:13:34.601" v="1621" actId="478"/>
          <ac:spMkLst>
            <pc:docMk/>
            <pc:sldMk cId="760509063" sldId="341"/>
            <ac:spMk id="120" creationId="{68653A5C-97E6-EB1C-2FFB-C704871B68B1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1" creationId="{7831FAEF-B71B-371D-CBB0-BAA51FC4B8FF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2" creationId="{2DF6F0F6-BCA8-01B6-DD9C-35C317A8C9C1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3" creationId="{E5861920-4A38-A576-2319-F007F7831C20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4" creationId="{65D35CF2-4BD7-DBF4-8F6D-26620B9D2F94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5" creationId="{6E9B4B08-E437-05F9-E59F-C762847E97D1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6" creationId="{D3430AD5-5E45-8F6F-7500-23196FA76187}"/>
          </ac:spMkLst>
        </pc:spChg>
        <pc:spChg chg="add mod">
          <ac:chgData name="Christopher Cantrell" userId="0a3921c27bcf8d07" providerId="LiveId" clId="{0CD9EE0D-97FE-4271-B745-FD1065B80CBF}" dt="2022-05-21T18:23:32.949" v="1679" actId="1076"/>
          <ac:spMkLst>
            <pc:docMk/>
            <pc:sldMk cId="760509063" sldId="341"/>
            <ac:spMk id="127" creationId="{63E1BB80-5AB5-198C-2F1E-EB614BE836CB}"/>
          </ac:spMkLst>
        </pc:sp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8" creationId="{DB592433-860D-794E-79E6-63B89725A481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9" creationId="{3D3F5E51-D6AE-7F49-1444-65D04A763191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0" creationId="{9D219483-9E95-C327-83F1-6B56E2D3175C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1" creationId="{90EB3F6E-951D-5F99-AB1D-1C426EF37FBB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2" creationId="{8F31E43A-63A9-1D40-FEA2-778159A0D006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3" creationId="{B14254F1-79C6-2F49-2112-A688750E14BC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4" creationId="{B4E9284E-FEBB-2C9E-61C7-753DE2BA8C77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5" creationId="{C92BD643-6799-0633-6A53-9E8A772A30E5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6" creationId="{B55C8866-1775-0ED1-9E17-DF824F2CE475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8" creationId="{73B1AEFA-68BE-20F4-02D3-B8C414E4A8C5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19" creationId="{17DDA30D-8956-B1C9-A019-4C7A75AC08EF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20" creationId="{F35B09AF-4373-C163-555C-4007CB1CBC24}"/>
          </ac:picMkLst>
        </pc:picChg>
        <pc:picChg chg="add mod">
          <ac:chgData name="Christopher Cantrell" userId="0a3921c27bcf8d07" providerId="LiveId" clId="{0CD9EE0D-97FE-4271-B745-FD1065B80CBF}" dt="2022-05-21T19:29:34.840" v="2361" actId="14100"/>
          <ac:picMkLst>
            <pc:docMk/>
            <pc:sldMk cId="760509063" sldId="341"/>
            <ac:picMk id="128" creationId="{F378E76D-CB84-D6C4-0834-D9832883D6ED}"/>
          </ac:picMkLst>
        </pc:picChg>
        <pc:picChg chg="del">
          <ac:chgData name="Christopher Cantrell" userId="0a3921c27bcf8d07" providerId="LiveId" clId="{0CD9EE0D-97FE-4271-B745-FD1065B80CBF}" dt="2022-05-21T17:32:20.876" v="1297" actId="478"/>
          <ac:picMkLst>
            <pc:docMk/>
            <pc:sldMk cId="760509063" sldId="341"/>
            <ac:picMk id="2054" creationId="{BE1CAEB1-49FF-BEC4-5F90-916A19E909AF}"/>
          </ac:picMkLst>
        </pc:picChg>
        <pc:cxnChg chg="add mod">
          <ac:chgData name="Christopher Cantrell" userId="0a3921c27bcf8d07" providerId="LiveId" clId="{0CD9EE0D-97FE-4271-B745-FD1065B80CBF}" dt="2022-05-21T19:29:31.704" v="2360" actId="1076"/>
          <ac:cxnSpMkLst>
            <pc:docMk/>
            <pc:sldMk cId="760509063" sldId="341"/>
            <ac:cxnSpMk id="7" creationId="{8E7FB077-7813-F37C-A991-8A8438FC87B6}"/>
          </ac:cxnSpMkLst>
        </pc:cxnChg>
        <pc:cxnChg chg="add mod">
          <ac:chgData name="Christopher Cantrell" userId="0a3921c27bcf8d07" providerId="LiveId" clId="{0CD9EE0D-97FE-4271-B745-FD1065B80CBF}" dt="2022-05-21T19:29:31.704" v="2360" actId="1076"/>
          <ac:cxnSpMkLst>
            <pc:docMk/>
            <pc:sldMk cId="760509063" sldId="341"/>
            <ac:cxnSpMk id="87" creationId="{C7E99B83-A17A-1E29-011D-587E21AA694D}"/>
          </ac:cxnSpMkLst>
        </pc:cxnChg>
        <pc:cxnChg chg="add mod">
          <ac:chgData name="Christopher Cantrell" userId="0a3921c27bcf8d07" providerId="LiveId" clId="{0CD9EE0D-97FE-4271-B745-FD1065B80CBF}" dt="2022-05-21T19:29:31.704" v="2360" actId="1076"/>
          <ac:cxnSpMkLst>
            <pc:docMk/>
            <pc:sldMk cId="760509063" sldId="341"/>
            <ac:cxnSpMk id="88" creationId="{A549D11B-8CD0-2D69-8EE8-A30BFD74A8D9}"/>
          </ac:cxnSpMkLst>
        </pc:cxnChg>
        <pc:cxnChg chg="add mod">
          <ac:chgData name="Christopher Cantrell" userId="0a3921c27bcf8d07" providerId="LiveId" clId="{0CD9EE0D-97FE-4271-B745-FD1065B80CBF}" dt="2022-05-21T19:29:31.704" v="2360" actId="1076"/>
          <ac:cxnSpMkLst>
            <pc:docMk/>
            <pc:sldMk cId="760509063" sldId="341"/>
            <ac:cxnSpMk id="89" creationId="{14E43B81-35AA-A831-055C-87DB46575906}"/>
          </ac:cxnSpMkLst>
        </pc:cxnChg>
        <pc:cxnChg chg="add mod">
          <ac:chgData name="Christopher Cantrell" userId="0a3921c27bcf8d07" providerId="LiveId" clId="{0CD9EE0D-97FE-4271-B745-FD1065B80CBF}" dt="2022-05-21T19:29:31.704" v="2360" actId="1076"/>
          <ac:cxnSpMkLst>
            <pc:docMk/>
            <pc:sldMk cId="760509063" sldId="341"/>
            <ac:cxnSpMk id="90" creationId="{C7A4B13F-F375-7114-A433-2AF75D97AF6F}"/>
          </ac:cxnSpMkLst>
        </pc:cxnChg>
      </pc:sldChg>
      <pc:sldChg chg="addSp delSp modSp add mod modAnim modNotesTx">
        <pc:chgData name="Christopher Cantrell" userId="0a3921c27bcf8d07" providerId="LiveId" clId="{0CD9EE0D-97FE-4271-B745-FD1065B80CBF}" dt="2022-05-23T22:59:06.166" v="12182"/>
        <pc:sldMkLst>
          <pc:docMk/>
          <pc:sldMk cId="787473462" sldId="342"/>
        </pc:sldMkLst>
        <pc:spChg chg="mod">
          <ac:chgData name="Christopher Cantrell" userId="0a3921c27bcf8d07" providerId="LiveId" clId="{0CD9EE0D-97FE-4271-B745-FD1065B80CBF}" dt="2022-05-23T22:58:09.380" v="12142" actId="20577"/>
          <ac:spMkLst>
            <pc:docMk/>
            <pc:sldMk cId="787473462" sldId="342"/>
            <ac:spMk id="2" creationId="{D589A840-6764-4A9D-86CF-407D2E6A1F1B}"/>
          </ac:spMkLst>
        </pc:spChg>
        <pc:spChg chg="mod">
          <ac:chgData name="Christopher Cantrell" userId="0a3921c27bcf8d07" providerId="LiveId" clId="{0CD9EE0D-97FE-4271-B745-FD1065B80CBF}" dt="2022-05-23T00:34:26.847" v="8572" actId="14100"/>
          <ac:spMkLst>
            <pc:docMk/>
            <pc:sldMk cId="787473462" sldId="342"/>
            <ac:spMk id="3" creationId="{5E78DF83-F838-8E14-79B3-1D13B341D099}"/>
          </ac:spMkLst>
        </pc:spChg>
        <pc:spChg chg="add mod">
          <ac:chgData name="Christopher Cantrell" userId="0a3921c27bcf8d07" providerId="LiveId" clId="{0CD9EE0D-97FE-4271-B745-FD1065B80CBF}" dt="2022-05-23T00:35:01.298" v="8578" actId="14100"/>
          <ac:spMkLst>
            <pc:docMk/>
            <pc:sldMk cId="787473462" sldId="342"/>
            <ac:spMk id="24" creationId="{4C1D0632-FBC1-2C58-07C7-D11A6EB29912}"/>
          </ac:spMkLst>
        </pc:spChg>
        <pc:spChg chg="add mod">
          <ac:chgData name="Christopher Cantrell" userId="0a3921c27bcf8d07" providerId="LiveId" clId="{0CD9EE0D-97FE-4271-B745-FD1065B80CBF}" dt="2022-05-23T00:35:03.830" v="8579" actId="14100"/>
          <ac:spMkLst>
            <pc:docMk/>
            <pc:sldMk cId="787473462" sldId="342"/>
            <ac:spMk id="25" creationId="{1256CD31-7618-6F4F-82A5-323D9882EF1C}"/>
          </ac:spMkLst>
        </pc:spChg>
        <pc:spChg chg="add mod">
          <ac:chgData name="Christopher Cantrell" userId="0a3921c27bcf8d07" providerId="LiveId" clId="{0CD9EE0D-97FE-4271-B745-FD1065B80CBF}" dt="2022-05-23T00:35:07.697" v="8580" actId="14100"/>
          <ac:spMkLst>
            <pc:docMk/>
            <pc:sldMk cId="787473462" sldId="342"/>
            <ac:spMk id="26" creationId="{D8ECC38E-3DB1-CCFC-2D6C-8ED09B627209}"/>
          </ac:spMkLst>
        </pc:spChg>
        <pc:spChg chg="add mod">
          <ac:chgData name="Christopher Cantrell" userId="0a3921c27bcf8d07" providerId="LiveId" clId="{0CD9EE0D-97FE-4271-B745-FD1065B80CBF}" dt="2022-05-23T00:35:10.798" v="8581" actId="14100"/>
          <ac:spMkLst>
            <pc:docMk/>
            <pc:sldMk cId="787473462" sldId="342"/>
            <ac:spMk id="27" creationId="{B98C2D4B-F78B-0DC2-2911-E0155F325982}"/>
          </ac:spMkLst>
        </pc:spChg>
        <pc:spChg chg="add mod">
          <ac:chgData name="Christopher Cantrell" userId="0a3921c27bcf8d07" providerId="LiveId" clId="{0CD9EE0D-97FE-4271-B745-FD1065B80CBF}" dt="2022-05-23T00:35:14.585" v="8582" actId="14100"/>
          <ac:spMkLst>
            <pc:docMk/>
            <pc:sldMk cId="787473462" sldId="342"/>
            <ac:spMk id="28" creationId="{5B35F953-7759-8DDF-A583-378DCF078F37}"/>
          </ac:spMkLst>
        </pc:spChg>
        <pc:spChg chg="add del">
          <ac:chgData name="Christopher Cantrell" userId="0a3921c27bcf8d07" providerId="LiveId" clId="{0CD9EE0D-97FE-4271-B745-FD1065B80CBF}" dt="2022-05-22T21:59:23.385" v="8510" actId="22"/>
          <ac:spMkLst>
            <pc:docMk/>
            <pc:sldMk cId="787473462" sldId="342"/>
            <ac:spMk id="31" creationId="{6315DEF8-A5F5-CC8B-0C00-9A89A41EECA0}"/>
          </ac:spMkLst>
        </pc:spChg>
        <pc:spChg chg="mod">
          <ac:chgData name="Christopher Cantrell" userId="0a3921c27bcf8d07" providerId="LiveId" clId="{0CD9EE0D-97FE-4271-B745-FD1065B80CBF}" dt="2022-05-23T00:42:36.246" v="8619" actId="1076"/>
          <ac:spMkLst>
            <pc:docMk/>
            <pc:sldMk cId="787473462" sldId="342"/>
            <ac:spMk id="34" creationId="{7CD18C85-BF05-1648-D4EE-EE1F7CB0FED1}"/>
          </ac:spMkLst>
        </pc:spChg>
        <pc:spChg chg="mod">
          <ac:chgData name="Christopher Cantrell" userId="0a3921c27bcf8d07" providerId="LiveId" clId="{0CD9EE0D-97FE-4271-B745-FD1065B80CBF}" dt="2022-05-23T01:04:01.587" v="9536" actId="20577"/>
          <ac:spMkLst>
            <pc:docMk/>
            <pc:sldMk cId="787473462" sldId="342"/>
            <ac:spMk id="35" creationId="{C3BC5839-1876-6C4C-BD0E-3565A2A562A0}"/>
          </ac:spMkLst>
        </pc:spChg>
        <pc:spChg chg="mod">
          <ac:chgData name="Christopher Cantrell" userId="0a3921c27bcf8d07" providerId="LiveId" clId="{0CD9EE0D-97FE-4271-B745-FD1065B80CBF}" dt="2022-05-23T00:42:36.246" v="8619" actId="1076"/>
          <ac:spMkLst>
            <pc:docMk/>
            <pc:sldMk cId="787473462" sldId="342"/>
            <ac:spMk id="36" creationId="{00C16B71-7691-E9E1-C7F3-A0DC2F76FB6D}"/>
          </ac:spMkLst>
        </pc:spChg>
        <pc:picChg chg="mod">
          <ac:chgData name="Christopher Cantrell" userId="0a3921c27bcf8d07" providerId="LiveId" clId="{0CD9EE0D-97FE-4271-B745-FD1065B80CBF}" dt="2022-05-21T18:56:35.153" v="1821" actId="1076"/>
          <ac:picMkLst>
            <pc:docMk/>
            <pc:sldMk cId="787473462" sldId="342"/>
            <ac:picMk id="8" creationId="{356E2C92-6C62-F53E-09C8-5AC0DE64A3EC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9" creationId="{969CE4D2-90B3-F492-8BB2-FB940CF55964}"/>
          </ac:picMkLst>
        </pc:picChg>
        <pc:picChg chg="mod">
          <ac:chgData name="Christopher Cantrell" userId="0a3921c27bcf8d07" providerId="LiveId" clId="{0CD9EE0D-97FE-4271-B745-FD1065B80CBF}" dt="2022-05-21T18:56:35.153" v="1821" actId="1076"/>
          <ac:picMkLst>
            <pc:docMk/>
            <pc:sldMk cId="787473462" sldId="342"/>
            <ac:picMk id="10" creationId="{D6E5BD55-A8B3-3ECE-D55A-BDAD443674A1}"/>
          </ac:picMkLst>
        </pc:picChg>
        <pc:picChg chg="mod">
          <ac:chgData name="Christopher Cantrell" userId="0a3921c27bcf8d07" providerId="LiveId" clId="{0CD9EE0D-97FE-4271-B745-FD1065B80CBF}" dt="2022-05-21T18:56:39.730" v="1823" actId="1076"/>
          <ac:picMkLst>
            <pc:docMk/>
            <pc:sldMk cId="787473462" sldId="342"/>
            <ac:picMk id="11" creationId="{26F0C50A-77B3-062D-5699-ADAFA6B0EF3A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12" creationId="{A6B96565-B384-4726-505B-591143FF71EA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13" creationId="{EE1B8995-98F5-EAD2-1D34-CA88BD77C409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14" creationId="{52F802C3-BE1C-B1DD-C4D7-919F01B1CC78}"/>
          </ac:picMkLst>
        </pc:picChg>
        <pc:picChg chg="mod">
          <ac:chgData name="Christopher Cantrell" userId="0a3921c27bcf8d07" providerId="LiveId" clId="{0CD9EE0D-97FE-4271-B745-FD1065B80CBF}" dt="2022-05-21T18:56:35.153" v="1821" actId="1076"/>
          <ac:picMkLst>
            <pc:docMk/>
            <pc:sldMk cId="787473462" sldId="342"/>
            <ac:picMk id="15" creationId="{60F347D9-224E-60FB-B0C8-F4BF5FC16F5E}"/>
          </ac:picMkLst>
        </pc:picChg>
        <pc:picChg chg="mod">
          <ac:chgData name="Christopher Cantrell" userId="0a3921c27bcf8d07" providerId="LiveId" clId="{0CD9EE0D-97FE-4271-B745-FD1065B80CBF}" dt="2022-05-21T18:56:43.247" v="1824" actId="1076"/>
          <ac:picMkLst>
            <pc:docMk/>
            <pc:sldMk cId="787473462" sldId="342"/>
            <ac:picMk id="16" creationId="{D2961BF9-47F1-4656-DFB7-889DE4375873}"/>
          </ac:picMkLst>
        </pc:picChg>
        <pc:picChg chg="mod">
          <ac:chgData name="Christopher Cantrell" userId="0a3921c27bcf8d07" providerId="LiveId" clId="{0CD9EE0D-97FE-4271-B745-FD1065B80CBF}" dt="2022-05-21T18:56:46.328" v="1825" actId="1076"/>
          <ac:picMkLst>
            <pc:docMk/>
            <pc:sldMk cId="787473462" sldId="342"/>
            <ac:picMk id="17" creationId="{87374F27-3FDB-0D99-294D-8698DC4B9CB3}"/>
          </ac:picMkLst>
        </pc:picChg>
        <pc:picChg chg="mod">
          <ac:chgData name="Christopher Cantrell" userId="0a3921c27bcf8d07" providerId="LiveId" clId="{0CD9EE0D-97FE-4271-B745-FD1065B80CBF}" dt="2022-05-21T18:57:39.611" v="1843" actId="1076"/>
          <ac:picMkLst>
            <pc:docMk/>
            <pc:sldMk cId="787473462" sldId="342"/>
            <ac:picMk id="18" creationId="{DBBA6F61-91EA-DD30-02E7-BA6602C5B2D3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19" creationId="{57B20A98-69D6-AD94-01B2-0DCC08064D74}"/>
          </ac:picMkLst>
        </pc:picChg>
        <pc:picChg chg="mod">
          <ac:chgData name="Christopher Cantrell" userId="0a3921c27bcf8d07" providerId="LiveId" clId="{0CD9EE0D-97FE-4271-B745-FD1065B80CBF}" dt="2022-05-21T18:56:49.742" v="1826" actId="1076"/>
          <ac:picMkLst>
            <pc:docMk/>
            <pc:sldMk cId="787473462" sldId="342"/>
            <ac:picMk id="20" creationId="{4D839A85-CE56-51ED-6638-DBEC02A0D188}"/>
          </ac:picMkLst>
        </pc:picChg>
        <pc:picChg chg="add mod ord">
          <ac:chgData name="Christopher Cantrell" userId="0a3921c27bcf8d07" providerId="LiveId" clId="{0CD9EE0D-97FE-4271-B745-FD1065B80CBF}" dt="2022-05-23T00:53:12.300" v="8718" actId="14100"/>
          <ac:picMkLst>
            <pc:docMk/>
            <pc:sldMk cId="787473462" sldId="342"/>
            <ac:picMk id="32" creationId="{1C85078F-AC49-D839-36F5-346C29B89156}"/>
          </ac:picMkLst>
        </pc:picChg>
        <pc:picChg chg="add del mod">
          <ac:chgData name="Christopher Cantrell" userId="0a3921c27bcf8d07" providerId="LiveId" clId="{0CD9EE0D-97FE-4271-B745-FD1065B80CBF}" dt="2022-05-23T00:42:39.409" v="8620" actId="21"/>
          <ac:picMkLst>
            <pc:docMk/>
            <pc:sldMk cId="787473462" sldId="342"/>
            <ac:picMk id="37" creationId="{4F1D2D14-6ACE-4435-0017-EA6364532039}"/>
          </ac:picMkLst>
        </pc:picChg>
        <pc:cxnChg chg="add mod">
          <ac:chgData name="Christopher Cantrell" userId="0a3921c27bcf8d07" providerId="LiveId" clId="{0CD9EE0D-97FE-4271-B745-FD1065B80CBF}" dt="2022-05-23T00:42:36.246" v="8619" actId="1076"/>
          <ac:cxnSpMkLst>
            <pc:docMk/>
            <pc:sldMk cId="787473462" sldId="342"/>
            <ac:cxnSpMk id="30" creationId="{190D74D2-B79B-C9C5-39A3-ABDF33DF760D}"/>
          </ac:cxnSpMkLst>
        </pc:cxnChg>
        <pc:cxnChg chg="mod">
          <ac:chgData name="Christopher Cantrell" userId="0a3921c27bcf8d07" providerId="LiveId" clId="{0CD9EE0D-97FE-4271-B745-FD1065B80CBF}" dt="2022-05-23T01:04:25.687" v="9538" actId="14100"/>
          <ac:cxnSpMkLst>
            <pc:docMk/>
            <pc:sldMk cId="787473462" sldId="342"/>
            <ac:cxnSpMk id="38" creationId="{0C2F52D6-DE20-78D1-EFE6-2AFE6EAEDF67}"/>
          </ac:cxnSpMkLst>
        </pc:cxnChg>
        <pc:cxnChg chg="del">
          <ac:chgData name="Christopher Cantrell" userId="0a3921c27bcf8d07" providerId="LiveId" clId="{0CD9EE0D-97FE-4271-B745-FD1065B80CBF}" dt="2022-05-21T18:57:59.636" v="1847" actId="478"/>
          <ac:cxnSpMkLst>
            <pc:docMk/>
            <pc:sldMk cId="787473462" sldId="342"/>
            <ac:cxnSpMk id="39" creationId="{B874F82E-F476-43FC-4717-AB9BE7261BC7}"/>
          </ac:cxnSpMkLst>
        </pc:cxnChg>
      </pc:sldChg>
      <pc:sldChg chg="addSp delSp modSp add mod modAnim modNotesTx">
        <pc:chgData name="Christopher Cantrell" userId="0a3921c27bcf8d07" providerId="LiveId" clId="{0CD9EE0D-97FE-4271-B745-FD1065B80CBF}" dt="2022-05-23T22:58:25.772" v="12166" actId="20577"/>
        <pc:sldMkLst>
          <pc:docMk/>
          <pc:sldMk cId="3842578997" sldId="343"/>
        </pc:sldMkLst>
        <pc:spChg chg="mod">
          <ac:chgData name="Christopher Cantrell" userId="0a3921c27bcf8d07" providerId="LiveId" clId="{0CD9EE0D-97FE-4271-B745-FD1065B80CBF}" dt="2022-05-23T22:58:25.772" v="12166" actId="20577"/>
          <ac:spMkLst>
            <pc:docMk/>
            <pc:sldMk cId="3842578997" sldId="343"/>
            <ac:spMk id="2" creationId="{D589A840-6764-4A9D-86CF-407D2E6A1F1B}"/>
          </ac:spMkLst>
        </pc:spChg>
        <pc:spChg chg="mod">
          <ac:chgData name="Christopher Cantrell" userId="0a3921c27bcf8d07" providerId="LiveId" clId="{0CD9EE0D-97FE-4271-B745-FD1065B80CBF}" dt="2022-05-23T00:52:00.490" v="8715" actId="1076"/>
          <ac:spMkLst>
            <pc:docMk/>
            <pc:sldMk cId="3842578997" sldId="343"/>
            <ac:spMk id="3" creationId="{5E78DF83-F838-8E14-79B3-1D13B341D099}"/>
          </ac:spMkLst>
        </pc:spChg>
        <pc:spChg chg="mod">
          <ac:chgData name="Christopher Cantrell" userId="0a3921c27bcf8d07" providerId="LiveId" clId="{0CD9EE0D-97FE-4271-B745-FD1065B80CBF}" dt="2022-05-23T00:52:00.490" v="8715" actId="1076"/>
          <ac:spMkLst>
            <pc:docMk/>
            <pc:sldMk cId="3842578997" sldId="343"/>
            <ac:spMk id="24" creationId="{4C1D0632-FBC1-2C58-07C7-D11A6EB29912}"/>
          </ac:spMkLst>
        </pc:spChg>
        <pc:spChg chg="mod">
          <ac:chgData name="Christopher Cantrell" userId="0a3921c27bcf8d07" providerId="LiveId" clId="{0CD9EE0D-97FE-4271-B745-FD1065B80CBF}" dt="2022-05-21T19:00:26.530" v="1875" actId="1076"/>
          <ac:spMkLst>
            <pc:docMk/>
            <pc:sldMk cId="3842578997" sldId="343"/>
            <ac:spMk id="25" creationId="{1256CD31-7618-6F4F-82A5-323D9882EF1C}"/>
          </ac:spMkLst>
        </pc:spChg>
        <pc:spChg chg="mod">
          <ac:chgData name="Christopher Cantrell" userId="0a3921c27bcf8d07" providerId="LiveId" clId="{0CD9EE0D-97FE-4271-B745-FD1065B80CBF}" dt="2022-05-21T19:00:26.530" v="1875" actId="1076"/>
          <ac:spMkLst>
            <pc:docMk/>
            <pc:sldMk cId="3842578997" sldId="343"/>
            <ac:spMk id="26" creationId="{D8ECC38E-3DB1-CCFC-2D6C-8ED09B627209}"/>
          </ac:spMkLst>
        </pc:spChg>
        <pc:spChg chg="mod">
          <ac:chgData name="Christopher Cantrell" userId="0a3921c27bcf8d07" providerId="LiveId" clId="{0CD9EE0D-97FE-4271-B745-FD1065B80CBF}" dt="2022-05-23T00:51:49.313" v="8714" actId="1076"/>
          <ac:spMkLst>
            <pc:docMk/>
            <pc:sldMk cId="3842578997" sldId="343"/>
            <ac:spMk id="27" creationId="{B98C2D4B-F78B-0DC2-2911-E0155F325982}"/>
          </ac:spMkLst>
        </pc:spChg>
        <pc:spChg chg="mod">
          <ac:chgData name="Christopher Cantrell" userId="0a3921c27bcf8d07" providerId="LiveId" clId="{0CD9EE0D-97FE-4271-B745-FD1065B80CBF}" dt="2022-05-23T00:51:49.313" v="8714" actId="1076"/>
          <ac:spMkLst>
            <pc:docMk/>
            <pc:sldMk cId="3842578997" sldId="343"/>
            <ac:spMk id="28" creationId="{5B35F953-7759-8DDF-A583-378DCF078F37}"/>
          </ac:spMkLst>
        </pc:spChg>
        <pc:spChg chg="add mod">
          <ac:chgData name="Christopher Cantrell" userId="0a3921c27bcf8d07" providerId="LiveId" clId="{0CD9EE0D-97FE-4271-B745-FD1065B80CBF}" dt="2022-05-23T00:52:00.490" v="8715" actId="1076"/>
          <ac:spMkLst>
            <pc:docMk/>
            <pc:sldMk cId="3842578997" sldId="343"/>
            <ac:spMk id="29" creationId="{3789FA5F-D1CE-81D4-1E74-85FE2AB246A2}"/>
          </ac:spMkLst>
        </pc:spChg>
        <pc:spChg chg="add mod">
          <ac:chgData name="Christopher Cantrell" userId="0a3921c27bcf8d07" providerId="LiveId" clId="{0CD9EE0D-97FE-4271-B745-FD1065B80CBF}" dt="2022-05-23T00:49:13.708" v="8704" actId="207"/>
          <ac:spMkLst>
            <pc:docMk/>
            <pc:sldMk cId="3842578997" sldId="343"/>
            <ac:spMk id="30" creationId="{C0E1577C-EB57-F821-9B9D-170996F32471}"/>
          </ac:spMkLst>
        </pc:spChg>
        <pc:spChg chg="add mod">
          <ac:chgData name="Christopher Cantrell" userId="0a3921c27bcf8d07" providerId="LiveId" clId="{0CD9EE0D-97FE-4271-B745-FD1065B80CBF}" dt="2022-05-23T00:51:49.313" v="8714" actId="1076"/>
          <ac:spMkLst>
            <pc:docMk/>
            <pc:sldMk cId="3842578997" sldId="343"/>
            <ac:spMk id="31" creationId="{C24C7487-0435-9230-D46C-93E55FC8D49F}"/>
          </ac:spMkLst>
        </pc:spChg>
        <pc:spChg chg="add mod">
          <ac:chgData name="Christopher Cantrell" userId="0a3921c27bcf8d07" providerId="LiveId" clId="{0CD9EE0D-97FE-4271-B745-FD1065B80CBF}" dt="2022-05-23T00:52:09.378" v="8717" actId="14100"/>
          <ac:spMkLst>
            <pc:docMk/>
            <pc:sldMk cId="3842578997" sldId="343"/>
            <ac:spMk id="32" creationId="{1D740F10-AA9D-0CE0-739E-37CFEBF4F8B0}"/>
          </ac:spMkLst>
        </pc:spChg>
        <pc:spChg chg="add mod">
          <ac:chgData name="Christopher Cantrell" userId="0a3921c27bcf8d07" providerId="LiveId" clId="{0CD9EE0D-97FE-4271-B745-FD1065B80CBF}" dt="2022-05-23T01:10:47.446" v="9580" actId="1076"/>
          <ac:spMkLst>
            <pc:docMk/>
            <pc:sldMk cId="3842578997" sldId="343"/>
            <ac:spMk id="33" creationId="{C27CD2AB-6901-24EB-36D5-914EA20257B9}"/>
          </ac:spMkLst>
        </pc:spChg>
        <pc:spChg chg="mod">
          <ac:chgData name="Christopher Cantrell" userId="0a3921c27bcf8d07" providerId="LiveId" clId="{0CD9EE0D-97FE-4271-B745-FD1065B80CBF}" dt="2022-05-21T19:02:14.454" v="1896" actId="20577"/>
          <ac:spMkLst>
            <pc:docMk/>
            <pc:sldMk cId="3842578997" sldId="343"/>
            <ac:spMk id="34" creationId="{7CD18C85-BF05-1648-D4EE-EE1F7CB0FED1}"/>
          </ac:spMkLst>
        </pc:spChg>
        <pc:spChg chg="mod">
          <ac:chgData name="Christopher Cantrell" userId="0a3921c27bcf8d07" providerId="LiveId" clId="{0CD9EE0D-97FE-4271-B745-FD1065B80CBF}" dt="2022-05-23T01:12:23.390" v="9590" actId="1076"/>
          <ac:spMkLst>
            <pc:docMk/>
            <pc:sldMk cId="3842578997" sldId="343"/>
            <ac:spMk id="35" creationId="{C3BC5839-1876-6C4C-BD0E-3565A2A562A0}"/>
          </ac:spMkLst>
        </pc:spChg>
        <pc:spChg chg="mod">
          <ac:chgData name="Christopher Cantrell" userId="0a3921c27bcf8d07" providerId="LiveId" clId="{0CD9EE0D-97FE-4271-B745-FD1065B80CBF}" dt="2022-05-21T19:00:49.469" v="1882" actId="14100"/>
          <ac:spMkLst>
            <pc:docMk/>
            <pc:sldMk cId="3842578997" sldId="343"/>
            <ac:spMk id="36" creationId="{00C16B71-7691-E9E1-C7F3-A0DC2F76FB6D}"/>
          </ac:spMkLst>
        </pc:spChg>
        <pc:spChg chg="add mod">
          <ac:chgData name="Christopher Cantrell" userId="0a3921c27bcf8d07" providerId="LiveId" clId="{0CD9EE0D-97FE-4271-B745-FD1065B80CBF}" dt="2022-05-23T01:11:00.335" v="9581" actId="1076"/>
          <ac:spMkLst>
            <pc:docMk/>
            <pc:sldMk cId="3842578997" sldId="343"/>
            <ac:spMk id="40" creationId="{5BA49297-E821-0B5D-4FC0-8102A837F001}"/>
          </ac:spMkLst>
        </pc:spChg>
        <pc:picChg chg="mod">
          <ac:chgData name="Christopher Cantrell" userId="0a3921c27bcf8d07" providerId="LiveId" clId="{0CD9EE0D-97FE-4271-B745-FD1065B80CBF}" dt="2022-05-23T00:51:49.313" v="8714" actId="1076"/>
          <ac:picMkLst>
            <pc:docMk/>
            <pc:sldMk cId="3842578997" sldId="343"/>
            <ac:picMk id="8" creationId="{356E2C92-6C62-F53E-09C8-5AC0DE64A3EC}"/>
          </ac:picMkLst>
        </pc:picChg>
        <pc:picChg chg="mod">
          <ac:chgData name="Christopher Cantrell" userId="0a3921c27bcf8d07" providerId="LiveId" clId="{0CD9EE0D-97FE-4271-B745-FD1065B80CBF}" dt="2022-05-23T00:52:00.490" v="8715" actId="1076"/>
          <ac:picMkLst>
            <pc:docMk/>
            <pc:sldMk cId="3842578997" sldId="343"/>
            <ac:picMk id="9" creationId="{969CE4D2-90B3-F492-8BB2-FB940CF55964}"/>
          </ac:picMkLst>
        </pc:picChg>
        <pc:picChg chg="mod">
          <ac:chgData name="Christopher Cantrell" userId="0a3921c27bcf8d07" providerId="LiveId" clId="{0CD9EE0D-97FE-4271-B745-FD1065B80CBF}" dt="2022-05-23T00:51:49.313" v="8714" actId="1076"/>
          <ac:picMkLst>
            <pc:docMk/>
            <pc:sldMk cId="3842578997" sldId="343"/>
            <ac:picMk id="10" creationId="{D6E5BD55-A8B3-3ECE-D55A-BDAD443674A1}"/>
          </ac:picMkLst>
        </pc:picChg>
        <pc:picChg chg="mod">
          <ac:chgData name="Christopher Cantrell" userId="0a3921c27bcf8d07" providerId="LiveId" clId="{0CD9EE0D-97FE-4271-B745-FD1065B80CBF}" dt="2022-05-23T00:51:49.313" v="8714" actId="1076"/>
          <ac:picMkLst>
            <pc:docMk/>
            <pc:sldMk cId="3842578997" sldId="343"/>
            <ac:picMk id="11" creationId="{26F0C50A-77B3-062D-5699-ADAFA6B0EF3A}"/>
          </ac:picMkLst>
        </pc:picChg>
        <pc:picChg chg="mod">
          <ac:chgData name="Christopher Cantrell" userId="0a3921c27bcf8d07" providerId="LiveId" clId="{0CD9EE0D-97FE-4271-B745-FD1065B80CBF}" dt="2022-05-23T00:52:00.490" v="8715" actId="1076"/>
          <ac:picMkLst>
            <pc:docMk/>
            <pc:sldMk cId="3842578997" sldId="343"/>
            <ac:picMk id="12" creationId="{A6B96565-B384-4726-505B-591143FF71EA}"/>
          </ac:picMkLst>
        </pc:picChg>
        <pc:picChg chg="mod">
          <ac:chgData name="Christopher Cantrell" userId="0a3921c27bcf8d07" providerId="LiveId" clId="{0CD9EE0D-97FE-4271-B745-FD1065B80CBF}" dt="2022-05-21T19:00:26.530" v="1875" actId="1076"/>
          <ac:picMkLst>
            <pc:docMk/>
            <pc:sldMk cId="3842578997" sldId="343"/>
            <ac:picMk id="13" creationId="{EE1B8995-98F5-EAD2-1D34-CA88BD77C409}"/>
          </ac:picMkLst>
        </pc:picChg>
        <pc:picChg chg="mod">
          <ac:chgData name="Christopher Cantrell" userId="0a3921c27bcf8d07" providerId="LiveId" clId="{0CD9EE0D-97FE-4271-B745-FD1065B80CBF}" dt="2022-05-21T19:00:26.530" v="1875" actId="1076"/>
          <ac:picMkLst>
            <pc:docMk/>
            <pc:sldMk cId="3842578997" sldId="343"/>
            <ac:picMk id="14" creationId="{52F802C3-BE1C-B1DD-C4D7-919F01B1CC78}"/>
          </ac:picMkLst>
        </pc:picChg>
        <pc:picChg chg="mod">
          <ac:chgData name="Christopher Cantrell" userId="0a3921c27bcf8d07" providerId="LiveId" clId="{0CD9EE0D-97FE-4271-B745-FD1065B80CBF}" dt="2022-05-21T19:00:26.530" v="1875" actId="1076"/>
          <ac:picMkLst>
            <pc:docMk/>
            <pc:sldMk cId="3842578997" sldId="343"/>
            <ac:picMk id="15" creationId="{60F347D9-224E-60FB-B0C8-F4BF5FC16F5E}"/>
          </ac:picMkLst>
        </pc:picChg>
        <pc:picChg chg="mod">
          <ac:chgData name="Christopher Cantrell" userId="0a3921c27bcf8d07" providerId="LiveId" clId="{0CD9EE0D-97FE-4271-B745-FD1065B80CBF}" dt="2022-05-23T00:51:49.313" v="8714" actId="1076"/>
          <ac:picMkLst>
            <pc:docMk/>
            <pc:sldMk cId="3842578997" sldId="343"/>
            <ac:picMk id="16" creationId="{D2961BF9-47F1-4656-DFB7-889DE4375873}"/>
          </ac:picMkLst>
        </pc:picChg>
        <pc:picChg chg="mod">
          <ac:chgData name="Christopher Cantrell" userId="0a3921c27bcf8d07" providerId="LiveId" clId="{0CD9EE0D-97FE-4271-B745-FD1065B80CBF}" dt="2022-05-21T19:00:26.530" v="1875" actId="1076"/>
          <ac:picMkLst>
            <pc:docMk/>
            <pc:sldMk cId="3842578997" sldId="343"/>
            <ac:picMk id="17" creationId="{87374F27-3FDB-0D99-294D-8698DC4B9CB3}"/>
          </ac:picMkLst>
        </pc:picChg>
        <pc:picChg chg="del mod">
          <ac:chgData name="Christopher Cantrell" userId="0a3921c27bcf8d07" providerId="LiveId" clId="{0CD9EE0D-97FE-4271-B745-FD1065B80CBF}" dt="2022-05-21T19:05:02.632" v="1912" actId="478"/>
          <ac:picMkLst>
            <pc:docMk/>
            <pc:sldMk cId="3842578997" sldId="343"/>
            <ac:picMk id="18" creationId="{DBBA6F61-91EA-DD30-02E7-BA6602C5B2D3}"/>
          </ac:picMkLst>
        </pc:picChg>
        <pc:picChg chg="mod">
          <ac:chgData name="Christopher Cantrell" userId="0a3921c27bcf8d07" providerId="LiveId" clId="{0CD9EE0D-97FE-4271-B745-FD1065B80CBF}" dt="2022-05-23T00:52:00.490" v="8715" actId="1076"/>
          <ac:picMkLst>
            <pc:docMk/>
            <pc:sldMk cId="3842578997" sldId="343"/>
            <ac:picMk id="19" creationId="{57B20A98-69D6-AD94-01B2-0DCC08064D74}"/>
          </ac:picMkLst>
        </pc:picChg>
        <pc:picChg chg="mod">
          <ac:chgData name="Christopher Cantrell" userId="0a3921c27bcf8d07" providerId="LiveId" clId="{0CD9EE0D-97FE-4271-B745-FD1065B80CBF}" dt="2022-05-23T00:52:00.490" v="8715" actId="1076"/>
          <ac:picMkLst>
            <pc:docMk/>
            <pc:sldMk cId="3842578997" sldId="343"/>
            <ac:picMk id="20" creationId="{4D839A85-CE56-51ED-6638-DBEC02A0D188}"/>
          </ac:picMkLst>
        </pc:picChg>
        <pc:picChg chg="add mod">
          <ac:chgData name="Christopher Cantrell" userId="0a3921c27bcf8d07" providerId="LiveId" clId="{0CD9EE0D-97FE-4271-B745-FD1065B80CBF}" dt="2022-05-23T00:41:55.502" v="8612" actId="1076"/>
          <ac:picMkLst>
            <pc:docMk/>
            <pc:sldMk cId="3842578997" sldId="343"/>
            <ac:picMk id="39" creationId="{6737B0D8-198E-7658-378D-E5DB5FBFC0C6}"/>
          </ac:picMkLst>
        </pc:picChg>
        <pc:cxnChg chg="add mod">
          <ac:chgData name="Christopher Cantrell" userId="0a3921c27bcf8d07" providerId="LiveId" clId="{0CD9EE0D-97FE-4271-B745-FD1065B80CBF}" dt="2022-05-23T01:11:13.908" v="9583" actId="14100"/>
          <ac:cxnSpMkLst>
            <pc:docMk/>
            <pc:sldMk cId="3842578997" sldId="343"/>
            <ac:cxnSpMk id="37" creationId="{2B762FC8-3669-AC1A-7952-7EA0492A6BB7}"/>
          </ac:cxnSpMkLst>
        </pc:cxnChg>
        <pc:cxnChg chg="mod">
          <ac:chgData name="Christopher Cantrell" userId="0a3921c27bcf8d07" providerId="LiveId" clId="{0CD9EE0D-97FE-4271-B745-FD1065B80CBF}" dt="2022-05-23T01:11:20.540" v="9584" actId="14100"/>
          <ac:cxnSpMkLst>
            <pc:docMk/>
            <pc:sldMk cId="3842578997" sldId="343"/>
            <ac:cxnSpMk id="38" creationId="{0C2F52D6-DE20-78D1-EFE6-2AFE6EAEDF67}"/>
          </ac:cxnSpMkLst>
        </pc:cxnChg>
      </pc:sldChg>
      <pc:sldChg chg="addSp delSp modSp add mod ord modAnim modNotesTx">
        <pc:chgData name="Christopher Cantrell" userId="0a3921c27bcf8d07" providerId="LiveId" clId="{0CD9EE0D-97FE-4271-B745-FD1065B80CBF}" dt="2022-05-23T22:58:17.961" v="12154" actId="20577"/>
        <pc:sldMkLst>
          <pc:docMk/>
          <pc:sldMk cId="2093819354" sldId="344"/>
        </pc:sldMkLst>
        <pc:spChg chg="mod">
          <ac:chgData name="Christopher Cantrell" userId="0a3921c27bcf8d07" providerId="LiveId" clId="{0CD9EE0D-97FE-4271-B745-FD1065B80CBF}" dt="2022-05-23T22:58:17.961" v="12154" actId="20577"/>
          <ac:spMkLst>
            <pc:docMk/>
            <pc:sldMk cId="2093819354" sldId="344"/>
            <ac:spMk id="2" creationId="{D589A840-6764-4A9D-86CF-407D2E6A1F1B}"/>
          </ac:spMkLst>
        </pc:spChg>
        <pc:spChg chg="mod">
          <ac:chgData name="Christopher Cantrell" userId="0a3921c27bcf8d07" providerId="LiveId" clId="{0CD9EE0D-97FE-4271-B745-FD1065B80CBF}" dt="2022-05-23T00:51:12.663" v="8709" actId="1076"/>
          <ac:spMkLst>
            <pc:docMk/>
            <pc:sldMk cId="2093819354" sldId="344"/>
            <ac:spMk id="3" creationId="{5E78DF83-F838-8E14-79B3-1D13B341D099}"/>
          </ac:spMkLst>
        </pc:spChg>
        <pc:spChg chg="del">
          <ac:chgData name="Christopher Cantrell" userId="0a3921c27bcf8d07" providerId="LiveId" clId="{0CD9EE0D-97FE-4271-B745-FD1065B80CBF}" dt="2022-05-22T22:17:30.666" v="8554" actId="478"/>
          <ac:spMkLst>
            <pc:docMk/>
            <pc:sldMk cId="2093819354" sldId="344"/>
            <ac:spMk id="5" creationId="{AE5C6998-2B7B-4083-910F-57FA1E93C347}"/>
          </ac:spMkLst>
        </pc:spChg>
        <pc:spChg chg="mod">
          <ac:chgData name="Christopher Cantrell" userId="0a3921c27bcf8d07" providerId="LiveId" clId="{0CD9EE0D-97FE-4271-B745-FD1065B80CBF}" dt="2022-05-23T00:51:12.663" v="8709" actId="1076"/>
          <ac:spMkLst>
            <pc:docMk/>
            <pc:sldMk cId="2093819354" sldId="344"/>
            <ac:spMk id="24" creationId="{4C1D0632-FBC1-2C58-07C7-D11A6EB29912}"/>
          </ac:spMkLst>
        </pc:spChg>
        <pc:spChg chg="mod">
          <ac:chgData name="Christopher Cantrell" userId="0a3921c27bcf8d07" providerId="LiveId" clId="{0CD9EE0D-97FE-4271-B745-FD1065B80CBF}" dt="2022-05-23T00:47:06.971" v="8689" actId="207"/>
          <ac:spMkLst>
            <pc:docMk/>
            <pc:sldMk cId="2093819354" sldId="344"/>
            <ac:spMk id="25" creationId="{1256CD31-7618-6F4F-82A5-323D9882EF1C}"/>
          </ac:spMkLst>
        </pc:spChg>
        <pc:spChg chg="mod">
          <ac:chgData name="Christopher Cantrell" userId="0a3921c27bcf8d07" providerId="LiveId" clId="{0CD9EE0D-97FE-4271-B745-FD1065B80CBF}" dt="2022-05-23T00:46:33.157" v="8678" actId="207"/>
          <ac:spMkLst>
            <pc:docMk/>
            <pc:sldMk cId="2093819354" sldId="344"/>
            <ac:spMk id="26" creationId="{D8ECC38E-3DB1-CCFC-2D6C-8ED09B627209}"/>
          </ac:spMkLst>
        </pc:spChg>
        <pc:spChg chg="mod">
          <ac:chgData name="Christopher Cantrell" userId="0a3921c27bcf8d07" providerId="LiveId" clId="{0CD9EE0D-97FE-4271-B745-FD1065B80CBF}" dt="2022-05-23T00:51:00.785" v="8708" actId="1076"/>
          <ac:spMkLst>
            <pc:docMk/>
            <pc:sldMk cId="2093819354" sldId="344"/>
            <ac:spMk id="27" creationId="{B98C2D4B-F78B-0DC2-2911-E0155F325982}"/>
          </ac:spMkLst>
        </pc:spChg>
        <pc:spChg chg="mod">
          <ac:chgData name="Christopher Cantrell" userId="0a3921c27bcf8d07" providerId="LiveId" clId="{0CD9EE0D-97FE-4271-B745-FD1065B80CBF}" dt="2022-05-23T00:51:00.785" v="8708" actId="1076"/>
          <ac:spMkLst>
            <pc:docMk/>
            <pc:sldMk cId="2093819354" sldId="344"/>
            <ac:spMk id="28" creationId="{5B35F953-7759-8DDF-A583-378DCF078F37}"/>
          </ac:spMkLst>
        </pc:spChg>
        <pc:spChg chg="mod">
          <ac:chgData name="Christopher Cantrell" userId="0a3921c27bcf8d07" providerId="LiveId" clId="{0CD9EE0D-97FE-4271-B745-FD1065B80CBF}" dt="2022-05-23T00:51:12.663" v="8709" actId="1076"/>
          <ac:spMkLst>
            <pc:docMk/>
            <pc:sldMk cId="2093819354" sldId="344"/>
            <ac:spMk id="29" creationId="{3789FA5F-D1CE-81D4-1E74-85FE2AB246A2}"/>
          </ac:spMkLst>
        </pc:spChg>
        <pc:spChg chg="mod">
          <ac:chgData name="Christopher Cantrell" userId="0a3921c27bcf8d07" providerId="LiveId" clId="{0CD9EE0D-97FE-4271-B745-FD1065B80CBF}" dt="2022-05-23T00:51:28.595" v="8711" actId="14100"/>
          <ac:spMkLst>
            <pc:docMk/>
            <pc:sldMk cId="2093819354" sldId="344"/>
            <ac:spMk id="30" creationId="{C0E1577C-EB57-F821-9B9D-170996F32471}"/>
          </ac:spMkLst>
        </pc:spChg>
        <pc:spChg chg="mod">
          <ac:chgData name="Christopher Cantrell" userId="0a3921c27bcf8d07" providerId="LiveId" clId="{0CD9EE0D-97FE-4271-B745-FD1065B80CBF}" dt="2022-05-23T00:51:35.773" v="8713" actId="14100"/>
          <ac:spMkLst>
            <pc:docMk/>
            <pc:sldMk cId="2093819354" sldId="344"/>
            <ac:spMk id="31" creationId="{C24C7487-0435-9230-D46C-93E55FC8D49F}"/>
          </ac:spMkLst>
        </pc:spChg>
        <pc:spChg chg="mod">
          <ac:chgData name="Christopher Cantrell" userId="0a3921c27bcf8d07" providerId="LiveId" clId="{0CD9EE0D-97FE-4271-B745-FD1065B80CBF}" dt="2022-05-23T00:42:57.612" v="8624" actId="1076"/>
          <ac:spMkLst>
            <pc:docMk/>
            <pc:sldMk cId="2093819354" sldId="344"/>
            <ac:spMk id="34" creationId="{7CD18C85-BF05-1648-D4EE-EE1F7CB0FED1}"/>
          </ac:spMkLst>
        </pc:spChg>
        <pc:spChg chg="mod">
          <ac:chgData name="Christopher Cantrell" userId="0a3921c27bcf8d07" providerId="LiveId" clId="{0CD9EE0D-97FE-4271-B745-FD1065B80CBF}" dt="2022-05-23T01:02:51.550" v="9528" actId="1076"/>
          <ac:spMkLst>
            <pc:docMk/>
            <pc:sldMk cId="2093819354" sldId="344"/>
            <ac:spMk id="35" creationId="{C3BC5839-1876-6C4C-BD0E-3565A2A562A0}"/>
          </ac:spMkLst>
        </pc:spChg>
        <pc:spChg chg="mod">
          <ac:chgData name="Christopher Cantrell" userId="0a3921c27bcf8d07" providerId="LiveId" clId="{0CD9EE0D-97FE-4271-B745-FD1065B80CBF}" dt="2022-05-23T01:06:35.527" v="9549" actId="14100"/>
          <ac:spMkLst>
            <pc:docMk/>
            <pc:sldMk cId="2093819354" sldId="344"/>
            <ac:spMk id="36" creationId="{00C16B71-7691-E9E1-C7F3-A0DC2F76FB6D}"/>
          </ac:spMkLst>
        </pc:spChg>
        <pc:spChg chg="add mod">
          <ac:chgData name="Christopher Cantrell" userId="0a3921c27bcf8d07" providerId="LiveId" clId="{0CD9EE0D-97FE-4271-B745-FD1065B80CBF}" dt="2022-05-23T01:03:03.675" v="9529" actId="1076"/>
          <ac:spMkLst>
            <pc:docMk/>
            <pc:sldMk cId="2093819354" sldId="344"/>
            <ac:spMk id="41" creationId="{756ACABE-B79C-760F-3FD4-559D8BC6D4BE}"/>
          </ac:spMkLst>
        </pc:spChg>
        <pc:spChg chg="add mod">
          <ac:chgData name="Christopher Cantrell" userId="0a3921c27bcf8d07" providerId="LiveId" clId="{0CD9EE0D-97FE-4271-B745-FD1065B80CBF}" dt="2022-05-23T01:06:27.497" v="9548" actId="1076"/>
          <ac:spMkLst>
            <pc:docMk/>
            <pc:sldMk cId="2093819354" sldId="344"/>
            <ac:spMk id="42" creationId="{F716CDBE-D79E-4F0A-DAF4-AE37D48B0418}"/>
          </ac:spMkLst>
        </pc:spChg>
        <pc:picChg chg="add del mod">
          <ac:chgData name="Christopher Cantrell" userId="0a3921c27bcf8d07" providerId="LiveId" clId="{0CD9EE0D-97FE-4271-B745-FD1065B80CBF}" dt="2022-05-22T22:21:16.603" v="8567" actId="478"/>
          <ac:picMkLst>
            <pc:docMk/>
            <pc:sldMk cId="2093819354" sldId="344"/>
            <ac:picMk id="7" creationId="{893E3D41-0F49-254D-7E8A-AF9ED8F8ADEA}"/>
          </ac:picMkLst>
        </pc:picChg>
        <pc:picChg chg="mod">
          <ac:chgData name="Christopher Cantrell" userId="0a3921c27bcf8d07" providerId="LiveId" clId="{0CD9EE0D-97FE-4271-B745-FD1065B80CBF}" dt="2022-05-23T00:51:00.785" v="8708" actId="1076"/>
          <ac:picMkLst>
            <pc:docMk/>
            <pc:sldMk cId="2093819354" sldId="344"/>
            <ac:picMk id="8" creationId="{356E2C92-6C62-F53E-09C8-5AC0DE64A3EC}"/>
          </ac:picMkLst>
        </pc:picChg>
        <pc:picChg chg="mod">
          <ac:chgData name="Christopher Cantrell" userId="0a3921c27bcf8d07" providerId="LiveId" clId="{0CD9EE0D-97FE-4271-B745-FD1065B80CBF}" dt="2022-05-23T00:51:12.663" v="8709" actId="1076"/>
          <ac:picMkLst>
            <pc:docMk/>
            <pc:sldMk cId="2093819354" sldId="344"/>
            <ac:picMk id="9" creationId="{969CE4D2-90B3-F492-8BB2-FB940CF55964}"/>
          </ac:picMkLst>
        </pc:picChg>
        <pc:picChg chg="mod">
          <ac:chgData name="Christopher Cantrell" userId="0a3921c27bcf8d07" providerId="LiveId" clId="{0CD9EE0D-97FE-4271-B745-FD1065B80CBF}" dt="2022-05-23T00:51:00.785" v="8708" actId="1076"/>
          <ac:picMkLst>
            <pc:docMk/>
            <pc:sldMk cId="2093819354" sldId="344"/>
            <ac:picMk id="10" creationId="{D6E5BD55-A8B3-3ECE-D55A-BDAD443674A1}"/>
          </ac:picMkLst>
        </pc:picChg>
        <pc:picChg chg="mod">
          <ac:chgData name="Christopher Cantrell" userId="0a3921c27bcf8d07" providerId="LiveId" clId="{0CD9EE0D-97FE-4271-B745-FD1065B80CBF}" dt="2022-05-23T00:51:00.785" v="8708" actId="1076"/>
          <ac:picMkLst>
            <pc:docMk/>
            <pc:sldMk cId="2093819354" sldId="344"/>
            <ac:picMk id="11" creationId="{26F0C50A-77B3-062D-5699-ADAFA6B0EF3A}"/>
          </ac:picMkLst>
        </pc:picChg>
        <pc:picChg chg="mod">
          <ac:chgData name="Christopher Cantrell" userId="0a3921c27bcf8d07" providerId="LiveId" clId="{0CD9EE0D-97FE-4271-B745-FD1065B80CBF}" dt="2022-05-23T00:51:12.663" v="8709" actId="1076"/>
          <ac:picMkLst>
            <pc:docMk/>
            <pc:sldMk cId="2093819354" sldId="344"/>
            <ac:picMk id="12" creationId="{A6B96565-B384-4726-505B-591143FF71EA}"/>
          </ac:picMkLst>
        </pc:picChg>
        <pc:picChg chg="mod">
          <ac:chgData name="Christopher Cantrell" userId="0a3921c27bcf8d07" providerId="LiveId" clId="{0CD9EE0D-97FE-4271-B745-FD1065B80CBF}" dt="2022-05-23T00:42:57.612" v="8624" actId="1076"/>
          <ac:picMkLst>
            <pc:docMk/>
            <pc:sldMk cId="2093819354" sldId="344"/>
            <ac:picMk id="13" creationId="{EE1B8995-98F5-EAD2-1D34-CA88BD77C409}"/>
          </ac:picMkLst>
        </pc:picChg>
        <pc:picChg chg="mod">
          <ac:chgData name="Christopher Cantrell" userId="0a3921c27bcf8d07" providerId="LiveId" clId="{0CD9EE0D-97FE-4271-B745-FD1065B80CBF}" dt="2022-05-23T00:42:57.612" v="8624" actId="1076"/>
          <ac:picMkLst>
            <pc:docMk/>
            <pc:sldMk cId="2093819354" sldId="344"/>
            <ac:picMk id="14" creationId="{52F802C3-BE1C-B1DD-C4D7-919F01B1CC78}"/>
          </ac:picMkLst>
        </pc:picChg>
        <pc:picChg chg="mod">
          <ac:chgData name="Christopher Cantrell" userId="0a3921c27bcf8d07" providerId="LiveId" clId="{0CD9EE0D-97FE-4271-B745-FD1065B80CBF}" dt="2022-05-23T00:42:57.612" v="8624" actId="1076"/>
          <ac:picMkLst>
            <pc:docMk/>
            <pc:sldMk cId="2093819354" sldId="344"/>
            <ac:picMk id="15" creationId="{60F347D9-224E-60FB-B0C8-F4BF5FC16F5E}"/>
          </ac:picMkLst>
        </pc:picChg>
        <pc:picChg chg="mod">
          <ac:chgData name="Christopher Cantrell" userId="0a3921c27bcf8d07" providerId="LiveId" clId="{0CD9EE0D-97FE-4271-B745-FD1065B80CBF}" dt="2022-05-23T00:51:00.785" v="8708" actId="1076"/>
          <ac:picMkLst>
            <pc:docMk/>
            <pc:sldMk cId="2093819354" sldId="344"/>
            <ac:picMk id="16" creationId="{D2961BF9-47F1-4656-DFB7-889DE4375873}"/>
          </ac:picMkLst>
        </pc:picChg>
        <pc:picChg chg="mod">
          <ac:chgData name="Christopher Cantrell" userId="0a3921c27bcf8d07" providerId="LiveId" clId="{0CD9EE0D-97FE-4271-B745-FD1065B80CBF}" dt="2022-05-23T00:42:57.612" v="8624" actId="1076"/>
          <ac:picMkLst>
            <pc:docMk/>
            <pc:sldMk cId="2093819354" sldId="344"/>
            <ac:picMk id="17" creationId="{87374F27-3FDB-0D99-294D-8698DC4B9CB3}"/>
          </ac:picMkLst>
        </pc:picChg>
        <pc:picChg chg="del mod">
          <ac:chgData name="Christopher Cantrell" userId="0a3921c27bcf8d07" providerId="LiveId" clId="{0CD9EE0D-97FE-4271-B745-FD1065B80CBF}" dt="2022-05-21T19:30:34.432" v="2370" actId="478"/>
          <ac:picMkLst>
            <pc:docMk/>
            <pc:sldMk cId="2093819354" sldId="344"/>
            <ac:picMk id="18" creationId="{DBBA6F61-91EA-DD30-02E7-BA6602C5B2D3}"/>
          </ac:picMkLst>
        </pc:picChg>
        <pc:picChg chg="mod">
          <ac:chgData name="Christopher Cantrell" userId="0a3921c27bcf8d07" providerId="LiveId" clId="{0CD9EE0D-97FE-4271-B745-FD1065B80CBF}" dt="2022-05-23T00:51:12.663" v="8709" actId="1076"/>
          <ac:picMkLst>
            <pc:docMk/>
            <pc:sldMk cId="2093819354" sldId="344"/>
            <ac:picMk id="19" creationId="{57B20A98-69D6-AD94-01B2-0DCC08064D74}"/>
          </ac:picMkLst>
        </pc:picChg>
        <pc:picChg chg="mod">
          <ac:chgData name="Christopher Cantrell" userId="0a3921c27bcf8d07" providerId="LiveId" clId="{0CD9EE0D-97FE-4271-B745-FD1065B80CBF}" dt="2022-05-23T00:51:12.663" v="8709" actId="1076"/>
          <ac:picMkLst>
            <pc:docMk/>
            <pc:sldMk cId="2093819354" sldId="344"/>
            <ac:picMk id="20" creationId="{4D839A85-CE56-51ED-6638-DBEC02A0D188}"/>
          </ac:picMkLst>
        </pc:picChg>
        <pc:picChg chg="add del">
          <ac:chgData name="Christopher Cantrell" userId="0a3921c27bcf8d07" providerId="LiveId" clId="{0CD9EE0D-97FE-4271-B745-FD1065B80CBF}" dt="2022-05-21T19:07:13.377" v="1924"/>
          <ac:picMkLst>
            <pc:docMk/>
            <pc:sldMk cId="2093819354" sldId="344"/>
            <ac:picMk id="21" creationId="{06D332C6-5FC7-A281-768F-3FB46D80DE68}"/>
          </ac:picMkLst>
        </pc:picChg>
        <pc:picChg chg="add del mod ord">
          <ac:chgData name="Christopher Cantrell" userId="0a3921c27bcf8d07" providerId="LiveId" clId="{0CD9EE0D-97FE-4271-B745-FD1065B80CBF}" dt="2022-05-23T00:41:47.052" v="8610" actId="21"/>
          <ac:picMkLst>
            <pc:docMk/>
            <pc:sldMk cId="2093819354" sldId="344"/>
            <ac:picMk id="21" creationId="{0DDF77E4-246A-06EA-17CC-50FC7FDD3E67}"/>
          </ac:picMkLst>
        </pc:picChg>
        <pc:picChg chg="add del mod">
          <ac:chgData name="Christopher Cantrell" userId="0a3921c27bcf8d07" providerId="LiveId" clId="{0CD9EE0D-97FE-4271-B745-FD1065B80CBF}" dt="2022-05-22T22:18:15.349" v="8561" actId="478"/>
          <ac:picMkLst>
            <pc:docMk/>
            <pc:sldMk cId="2093819354" sldId="344"/>
            <ac:picMk id="39" creationId="{2152B28A-DAB4-004F-74A4-695F4ABA20DC}"/>
          </ac:picMkLst>
        </pc:picChg>
        <pc:picChg chg="add mod">
          <ac:chgData name="Christopher Cantrell" userId="0a3921c27bcf8d07" providerId="LiveId" clId="{0CD9EE0D-97FE-4271-B745-FD1065B80CBF}" dt="2022-05-23T00:42:42.320" v="8621"/>
          <ac:picMkLst>
            <pc:docMk/>
            <pc:sldMk cId="2093819354" sldId="344"/>
            <ac:picMk id="40" creationId="{E1B4ECD1-EC94-FAB0-2EC1-67B591700779}"/>
          </ac:picMkLst>
        </pc:picChg>
        <pc:cxnChg chg="add del mod">
          <ac:chgData name="Christopher Cantrell" userId="0a3921c27bcf8d07" providerId="LiveId" clId="{0CD9EE0D-97FE-4271-B745-FD1065B80CBF}" dt="2022-05-21T19:07:11.568" v="1922"/>
          <ac:cxnSpMkLst>
            <pc:docMk/>
            <pc:sldMk cId="2093819354" sldId="344"/>
            <ac:cxnSpMk id="33" creationId="{72E2BA13-3997-6706-8B3A-B3635166F45B}"/>
          </ac:cxnSpMkLst>
        </pc:cxnChg>
        <pc:cxnChg chg="add mod">
          <ac:chgData name="Christopher Cantrell" userId="0a3921c27bcf8d07" providerId="LiveId" clId="{0CD9EE0D-97FE-4271-B745-FD1065B80CBF}" dt="2022-05-23T01:06:40.380" v="9550" actId="14100"/>
          <ac:cxnSpMkLst>
            <pc:docMk/>
            <pc:sldMk cId="2093819354" sldId="344"/>
            <ac:cxnSpMk id="37" creationId="{D34FC0DF-A3AB-9DD9-DF54-4555EAE0E012}"/>
          </ac:cxnSpMkLst>
        </pc:cxnChg>
        <pc:cxnChg chg="mod">
          <ac:chgData name="Christopher Cantrell" userId="0a3921c27bcf8d07" providerId="LiveId" clId="{0CD9EE0D-97FE-4271-B745-FD1065B80CBF}" dt="2022-05-23T01:06:44.386" v="9551" actId="14100"/>
          <ac:cxnSpMkLst>
            <pc:docMk/>
            <pc:sldMk cId="2093819354" sldId="344"/>
            <ac:cxnSpMk id="38" creationId="{0C2F52D6-DE20-78D1-EFE6-2AFE6EAEDF67}"/>
          </ac:cxnSpMkLst>
        </pc:cxnChg>
      </pc:sldChg>
      <pc:sldChg chg="addSp delSp modSp add mod ord">
        <pc:chgData name="Christopher Cantrell" userId="0a3921c27bcf8d07" providerId="LiveId" clId="{0CD9EE0D-97FE-4271-B745-FD1065B80CBF}" dt="2022-05-23T23:29:38.011" v="12190"/>
        <pc:sldMkLst>
          <pc:docMk/>
          <pc:sldMk cId="541900818" sldId="345"/>
        </pc:sldMkLst>
        <pc:spChg chg="del">
          <ac:chgData name="Christopher Cantrell" userId="0a3921c27bcf8d07" providerId="LiveId" clId="{0CD9EE0D-97FE-4271-B745-FD1065B80CBF}" dt="2022-05-21T19:25:37.098" v="2330" actId="478"/>
          <ac:spMkLst>
            <pc:docMk/>
            <pc:sldMk cId="541900818" sldId="345"/>
            <ac:spMk id="6" creationId="{97E5B853-2DCF-4DAF-B523-CF7D0809165C}"/>
          </ac:spMkLst>
        </pc:spChg>
        <pc:spChg chg="add mod">
          <ac:chgData name="Christopher Cantrell" userId="0a3921c27bcf8d07" providerId="LiveId" clId="{0CD9EE0D-97FE-4271-B745-FD1065B80CBF}" dt="2022-05-21T19:27:51.064" v="2347" actId="14100"/>
          <ac:spMkLst>
            <pc:docMk/>
            <pc:sldMk cId="541900818" sldId="345"/>
            <ac:spMk id="8" creationId="{2B81B4BC-2D3D-754B-8BB6-BA8DB9F12AC1}"/>
          </ac:spMkLst>
        </pc:spChg>
        <pc:spChg chg="mod">
          <ac:chgData name="Christopher Cantrell" userId="0a3921c27bcf8d07" providerId="LiveId" clId="{0CD9EE0D-97FE-4271-B745-FD1065B80CBF}" dt="2022-05-21T19:27:07.104" v="2341" actId="14100"/>
          <ac:spMkLst>
            <pc:docMk/>
            <pc:sldMk cId="541900818" sldId="345"/>
            <ac:spMk id="11" creationId="{14E45A3C-345C-3D28-6114-BF07727581C3}"/>
          </ac:spMkLst>
        </pc:spChg>
        <pc:picChg chg="add mod">
          <ac:chgData name="Christopher Cantrell" userId="0a3921c27bcf8d07" providerId="LiveId" clId="{0CD9EE0D-97FE-4271-B745-FD1065B80CBF}" dt="2022-05-21T19:26:15.149" v="2340" actId="14100"/>
          <ac:picMkLst>
            <pc:docMk/>
            <pc:sldMk cId="541900818" sldId="345"/>
            <ac:picMk id="7" creationId="{A3C199B5-0F25-F574-C2DD-F2390E42877C}"/>
          </ac:picMkLst>
        </pc:picChg>
        <pc:picChg chg="del">
          <ac:chgData name="Christopher Cantrell" userId="0a3921c27bcf8d07" providerId="LiveId" clId="{0CD9EE0D-97FE-4271-B745-FD1065B80CBF}" dt="2022-05-21T19:25:49.257" v="2334" actId="478"/>
          <ac:picMkLst>
            <pc:docMk/>
            <pc:sldMk cId="541900818" sldId="345"/>
            <ac:picMk id="13" creationId="{5DB16070-C6F8-E523-D699-33F351EF7F45}"/>
          </ac:picMkLst>
        </pc:picChg>
      </pc:sldChg>
      <pc:sldChg chg="addSp delSp modSp add mod ord modAnim modNotesTx">
        <pc:chgData name="Christopher Cantrell" userId="0a3921c27bcf8d07" providerId="LiveId" clId="{0CD9EE0D-97FE-4271-B745-FD1065B80CBF}" dt="2022-05-23T23:29:40.092" v="12192"/>
        <pc:sldMkLst>
          <pc:docMk/>
          <pc:sldMk cId="869385231" sldId="346"/>
        </pc:sldMkLst>
        <pc:spChg chg="mod">
          <ac:chgData name="Christopher Cantrell" userId="0a3921c27bcf8d07" providerId="LiveId" clId="{0CD9EE0D-97FE-4271-B745-FD1065B80CBF}" dt="2022-05-21T19:48:19.232" v="2583" actId="20577"/>
          <ac:spMkLst>
            <pc:docMk/>
            <pc:sldMk cId="869385231" sldId="346"/>
            <ac:spMk id="2" creationId="{C55C95F9-6F9F-49A7-B5F1-EFA1CC3A12A6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3" creationId="{560C1AB1-DCBC-7F08-5FB5-FD89B5031380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5" creationId="{3922FD05-1E10-E227-FC11-A2444FA11D95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22" creationId="{22FEB716-2E05-3F04-B0DB-A8AD7283EEDE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23" creationId="{3683540F-3076-5037-5BF3-A0849906AD20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24" creationId="{9C49BFFD-EB37-71D7-2EA7-1E654F174461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1" creationId="{9ADA37C5-7F6D-0EC9-C687-9CFB69FF87DD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2" creationId="{C3A7E01F-9586-BD74-D9CE-7AB6753FA4AD}"/>
          </ac:spMkLst>
        </pc:spChg>
        <pc:spChg chg="add del mod">
          <ac:chgData name="Christopher Cantrell" userId="0a3921c27bcf8d07" providerId="LiveId" clId="{0CD9EE0D-97FE-4271-B745-FD1065B80CBF}" dt="2022-05-23T01:38:35.922" v="10675" actId="478"/>
          <ac:spMkLst>
            <pc:docMk/>
            <pc:sldMk cId="869385231" sldId="346"/>
            <ac:spMk id="33" creationId="{2FCE9475-0F5E-655B-9874-7AE4D2539DB9}"/>
          </ac:spMkLst>
        </pc:spChg>
        <pc:spChg chg="add del mod">
          <ac:chgData name="Christopher Cantrell" userId="0a3921c27bcf8d07" providerId="LiveId" clId="{0CD9EE0D-97FE-4271-B745-FD1065B80CBF}" dt="2022-05-23T01:38:35.922" v="10675" actId="478"/>
          <ac:spMkLst>
            <pc:docMk/>
            <pc:sldMk cId="869385231" sldId="346"/>
            <ac:spMk id="34" creationId="{CD42F334-03F6-7DBD-3A27-928B65C72526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5" creationId="{C9F64A94-9E34-78DA-7608-F818CCABB1ED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6" creationId="{C3C3AE97-5877-6F5C-7F59-9E21E6D7F758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7" creationId="{0A87811D-A89E-6C85-A68C-0D81AD1EABEB}"/>
          </ac:spMkLst>
        </pc:spChg>
        <pc:spChg chg="del">
          <ac:chgData name="Christopher Cantrell" userId="0a3921c27bcf8d07" providerId="LiveId" clId="{0CD9EE0D-97FE-4271-B745-FD1065B80CBF}" dt="2022-05-21T19:43:24.946" v="2499" actId="478"/>
          <ac:spMkLst>
            <pc:docMk/>
            <pc:sldMk cId="869385231" sldId="346"/>
            <ac:spMk id="38" creationId="{45ED5320-FC12-FA58-743C-872F440ABB57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8" creationId="{BF8A810C-ADB3-650F-CD26-F4BB1D969085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39" creationId="{62E934BF-DC75-95B2-413A-FB76AC38B92B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39" creationId="{B410A08A-D4FE-5DEF-B369-7FADDF904924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40" creationId="{6D33A7FA-A04E-EEC6-8613-B94F183607C1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41" creationId="{FD18DDF8-C06A-0B71-3F02-60458DA639FC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42" creationId="{E67250C6-7494-6534-27FF-BB71F1AADA35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43" creationId="{76C475E0-1D1D-82BF-6596-05ACF531DAC5}"/>
          </ac:spMkLst>
        </pc:spChg>
        <pc:spChg chg="add del mod">
          <ac:chgData name="Christopher Cantrell" userId="0a3921c27bcf8d07" providerId="LiveId" clId="{0CD9EE0D-97FE-4271-B745-FD1065B80CBF}" dt="2022-05-23T01:38:35.922" v="10675" actId="478"/>
          <ac:spMkLst>
            <pc:docMk/>
            <pc:sldMk cId="869385231" sldId="346"/>
            <ac:spMk id="44" creationId="{27F4312E-353D-4F19-F5FF-0BD2911BFA1E}"/>
          </ac:spMkLst>
        </pc:spChg>
        <pc:spChg chg="add del mod">
          <ac:chgData name="Christopher Cantrell" userId="0a3921c27bcf8d07" providerId="LiveId" clId="{0CD9EE0D-97FE-4271-B745-FD1065B80CBF}" dt="2022-05-23T01:39:04.019" v="10683" actId="478"/>
          <ac:spMkLst>
            <pc:docMk/>
            <pc:sldMk cId="869385231" sldId="346"/>
            <ac:spMk id="45" creationId="{55A18EF3-C3B7-C4F8-6A86-438CD20DFD87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46" creationId="{3B056592-FE30-C82F-B049-0273DA0A3472}"/>
          </ac:spMkLst>
        </pc:spChg>
        <pc:spChg chg="add del mod">
          <ac:chgData name="Christopher Cantrell" userId="0a3921c27bcf8d07" providerId="LiveId" clId="{0CD9EE0D-97FE-4271-B745-FD1065B80CBF}" dt="2022-05-23T01:38:59.081" v="10682" actId="478"/>
          <ac:spMkLst>
            <pc:docMk/>
            <pc:sldMk cId="869385231" sldId="346"/>
            <ac:spMk id="47" creationId="{7956858C-2EAB-10AC-BEBB-235E35E98E4F}"/>
          </ac:spMkLst>
        </pc:spChg>
        <pc:spChg chg="add del mod">
          <ac:chgData name="Christopher Cantrell" userId="0a3921c27bcf8d07" providerId="LiveId" clId="{0CD9EE0D-97FE-4271-B745-FD1065B80CBF}" dt="2022-05-23T01:38:35.922" v="10675" actId="478"/>
          <ac:spMkLst>
            <pc:docMk/>
            <pc:sldMk cId="869385231" sldId="346"/>
            <ac:spMk id="48" creationId="{E8A61AED-0B8A-8B9E-A0C4-6F3D1C9CD508}"/>
          </ac:spMkLst>
        </pc:spChg>
        <pc:spChg chg="add del mod">
          <ac:chgData name="Christopher Cantrell" userId="0a3921c27bcf8d07" providerId="LiveId" clId="{0CD9EE0D-97FE-4271-B745-FD1065B80CBF}" dt="2022-05-23T01:39:04.019" v="10683" actId="478"/>
          <ac:spMkLst>
            <pc:docMk/>
            <pc:sldMk cId="869385231" sldId="346"/>
            <ac:spMk id="49" creationId="{63465D50-1B9A-98C1-683F-CFF3ABB31970}"/>
          </ac:spMkLst>
        </pc:spChg>
        <pc:spChg chg="add del mod">
          <ac:chgData name="Christopher Cantrell" userId="0a3921c27bcf8d07" providerId="LiveId" clId="{0CD9EE0D-97FE-4271-B745-FD1065B80CBF}" dt="2022-05-23T01:35:37.143" v="10662"/>
          <ac:spMkLst>
            <pc:docMk/>
            <pc:sldMk cId="869385231" sldId="346"/>
            <ac:spMk id="50" creationId="{032ECBEC-3C1E-FBCE-14D6-EBA134BC0E28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1" creationId="{327213C3-B3D8-2694-BD88-9DCB51457CFA}"/>
          </ac:spMkLst>
        </pc:spChg>
        <pc:spChg chg="add del mod">
          <ac:chgData name="Christopher Cantrell" userId="0a3921c27bcf8d07" providerId="LiveId" clId="{0CD9EE0D-97FE-4271-B745-FD1065B80CBF}" dt="2022-05-23T01:39:07.788" v="10684" actId="478"/>
          <ac:spMkLst>
            <pc:docMk/>
            <pc:sldMk cId="869385231" sldId="346"/>
            <ac:spMk id="52" creationId="{90BB7C86-AD95-4CD1-AF92-D65B5B679B9B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3" creationId="{C2373AF3-9E79-BFC4-7C18-7862606FDB58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4" creationId="{378EBDF8-5882-CAE6-C37E-F6C955E3E93B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5" creationId="{05C8A2BC-E9D4-3004-2EF5-B742C10C143C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6" creationId="{249EA7B5-0DF3-A14E-1204-C7B07D64CD80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7" creationId="{4C1D539C-090B-E5F3-7C2B-72B91459E2C3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58" creationId="{48ED0047-7E76-1123-C91F-C82E366D237A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59" creationId="{EF6C2BE1-D091-40EF-1335-52BB40318DE0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0" creationId="{1763A414-0A65-D785-7537-18FE578389F4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1" creationId="{7750314C-6712-4CC6-3119-BB3011E5C467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2" creationId="{20365E19-1FFA-CD71-8B98-BDA43B8463C9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3" creationId="{F6FE535F-5933-4582-5ADE-DA465CF2E9DF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4" creationId="{BE511386-D028-1746-BC1E-BFE0D1D0AFE5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5" creationId="{FA78A6E6-68FC-5718-6970-EB1646619304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6" creationId="{028AE9CD-A2BC-3DD1-930A-B58B753EE1B3}"/>
          </ac:spMkLst>
        </pc:spChg>
        <pc:spChg chg="add mod topLvl">
          <ac:chgData name="Christopher Cantrell" userId="0a3921c27bcf8d07" providerId="LiveId" clId="{0CD9EE0D-97FE-4271-B745-FD1065B80CBF}" dt="2022-05-23T01:43:27.699" v="10713" actId="1076"/>
          <ac:spMkLst>
            <pc:docMk/>
            <pc:sldMk cId="869385231" sldId="346"/>
            <ac:spMk id="67" creationId="{172469F5-B2A9-863C-AF2E-F6B97BB315FD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67" creationId="{BA820715-6C98-80BE-C13A-FFC99DFEB301}"/>
          </ac:spMkLst>
        </pc:spChg>
        <pc:spChg chg="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8" creationId="{B1C1EB90-300C-0B7D-1CD2-E520E059BACA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69" creationId="{FF686644-B247-53CD-3751-87C5CDF3A766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70" creationId="{82AA43B0-6EFB-466D-9A77-C38BF8B7D9CA}"/>
          </ac:spMkLst>
        </pc:spChg>
        <pc:spChg chg="add mod">
          <ac:chgData name="Christopher Cantrell" userId="0a3921c27bcf8d07" providerId="LiveId" clId="{0CD9EE0D-97FE-4271-B745-FD1065B80CBF}" dt="2022-05-23T01:51:33.550" v="11530" actId="1076"/>
          <ac:spMkLst>
            <pc:docMk/>
            <pc:sldMk cId="869385231" sldId="346"/>
            <ac:spMk id="71" creationId="{46A1D4A1-C42D-BEB3-F80C-C3B23DC45C11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1" creationId="{AC5ED767-66BE-E002-3EB6-89CF35DD687F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2" creationId="{624DCB7E-4954-7D5E-38A2-2C4B2B1B2162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3" creationId="{C8D31CAC-6BB8-EA70-11EA-0833D44CA5F8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4" creationId="{921B76CE-C56E-4454-C1B8-53D52125C963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5" creationId="{3B2C9F9D-B34C-F147-4C56-424FDB818E2B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6" creationId="{86F44617-4506-EAA4-F276-A02ECBA291E1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77" creationId="{41E91AB5-A052-24D7-F56B-4D10FBCC0AEB}"/>
          </ac:spMkLst>
        </pc:spChg>
        <pc:spChg chg="del">
          <ac:chgData name="Christopher Cantrell" userId="0a3921c27bcf8d07" providerId="LiveId" clId="{0CD9EE0D-97FE-4271-B745-FD1065B80CBF}" dt="2022-05-21T19:41:20.909" v="2472" actId="478"/>
          <ac:spMkLst>
            <pc:docMk/>
            <pc:sldMk cId="869385231" sldId="346"/>
            <ac:spMk id="78" creationId="{D1599026-07E5-88C8-F16B-95C2A36E6840}"/>
          </ac:spMkLst>
        </pc:spChg>
        <pc:spChg chg="del">
          <ac:chgData name="Christopher Cantrell" userId="0a3921c27bcf8d07" providerId="LiveId" clId="{0CD9EE0D-97FE-4271-B745-FD1065B80CBF}" dt="2022-05-21T19:41:20.909" v="2472" actId="478"/>
          <ac:spMkLst>
            <pc:docMk/>
            <pc:sldMk cId="869385231" sldId="346"/>
            <ac:spMk id="79" creationId="{B9E55200-F8F2-1295-65C2-FCAE4E460538}"/>
          </ac:spMkLst>
        </pc:spChg>
        <pc:spChg chg="del mod">
          <ac:chgData name="Christopher Cantrell" userId="0a3921c27bcf8d07" providerId="LiveId" clId="{0CD9EE0D-97FE-4271-B745-FD1065B80CBF}" dt="2022-05-21T19:41:31.190" v="2475" actId="478"/>
          <ac:spMkLst>
            <pc:docMk/>
            <pc:sldMk cId="869385231" sldId="346"/>
            <ac:spMk id="80" creationId="{1700025B-6515-6709-1091-CF88129AC7B1}"/>
          </ac:spMkLst>
        </pc:spChg>
        <pc:spChg chg="del">
          <ac:chgData name="Christopher Cantrell" userId="0a3921c27bcf8d07" providerId="LiveId" clId="{0CD9EE0D-97FE-4271-B745-FD1065B80CBF}" dt="2022-05-21T19:41:20.909" v="2472" actId="478"/>
          <ac:spMkLst>
            <pc:docMk/>
            <pc:sldMk cId="869385231" sldId="346"/>
            <ac:spMk id="81" creationId="{364D6646-B006-415B-2F0F-71DEA0CF42C6}"/>
          </ac:spMkLst>
        </pc:spChg>
        <pc:spChg chg="del">
          <ac:chgData name="Christopher Cantrell" userId="0a3921c27bcf8d07" providerId="LiveId" clId="{0CD9EE0D-97FE-4271-B745-FD1065B80CBF}" dt="2022-05-21T19:41:28.894" v="2474" actId="478"/>
          <ac:spMkLst>
            <pc:docMk/>
            <pc:sldMk cId="869385231" sldId="346"/>
            <ac:spMk id="82" creationId="{02C8FE51-21CF-A5F1-F336-2DE6AD0204ED}"/>
          </ac:spMkLst>
        </pc:spChg>
        <pc:spChg chg="del">
          <ac:chgData name="Christopher Cantrell" userId="0a3921c27bcf8d07" providerId="LiveId" clId="{0CD9EE0D-97FE-4271-B745-FD1065B80CBF}" dt="2022-05-21T19:43:24.946" v="2499" actId="478"/>
          <ac:spMkLst>
            <pc:docMk/>
            <pc:sldMk cId="869385231" sldId="346"/>
            <ac:spMk id="83" creationId="{E2355767-FE1D-48D5-826B-CED0E931B7A4}"/>
          </ac:spMkLst>
        </pc:spChg>
        <pc:spChg chg="del">
          <ac:chgData name="Christopher Cantrell" userId="0a3921c27bcf8d07" providerId="LiveId" clId="{0CD9EE0D-97FE-4271-B745-FD1065B80CBF}" dt="2022-05-21T19:43:24.946" v="2499" actId="478"/>
          <ac:spMkLst>
            <pc:docMk/>
            <pc:sldMk cId="869385231" sldId="346"/>
            <ac:spMk id="84" creationId="{5F64B596-186A-4016-9B3F-A23ED2E3B054}"/>
          </ac:spMkLst>
        </pc:spChg>
        <pc:spChg chg="del">
          <ac:chgData name="Christopher Cantrell" userId="0a3921c27bcf8d07" providerId="LiveId" clId="{0CD9EE0D-97FE-4271-B745-FD1065B80CBF}" dt="2022-05-21T19:43:24.946" v="2499" actId="478"/>
          <ac:spMkLst>
            <pc:docMk/>
            <pc:sldMk cId="869385231" sldId="346"/>
            <ac:spMk id="85" creationId="{173DD4E3-8384-2AEB-01BA-04376D3C852A}"/>
          </ac:spMkLst>
        </pc:spChg>
        <pc:spChg chg="del">
          <ac:chgData name="Christopher Cantrell" userId="0a3921c27bcf8d07" providerId="LiveId" clId="{0CD9EE0D-97FE-4271-B745-FD1065B80CBF}" dt="2022-05-21T19:43:24.946" v="2499" actId="478"/>
          <ac:spMkLst>
            <pc:docMk/>
            <pc:sldMk cId="869385231" sldId="346"/>
            <ac:spMk id="86" creationId="{5E5B6967-5296-2B29-E906-C2976508787B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91" creationId="{66B9DDC1-F6F7-9B82-2880-1160FF79DAC1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92" creationId="{01B1AAD9-8E84-DDBC-9BE9-A48BDFBB10EB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93" creationId="{AD6CA6F2-FD3F-A173-0437-821435D4F0E7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94" creationId="{A2AD0062-C481-BF92-222F-113092AF2CD6}"/>
          </ac:spMkLst>
        </pc:spChg>
        <pc:spChg chg="add mod">
          <ac:chgData name="Christopher Cantrell" userId="0a3921c27bcf8d07" providerId="LiveId" clId="{0CD9EE0D-97FE-4271-B745-FD1065B80CBF}" dt="2022-05-23T01:43:34.691" v="10714" actId="1076"/>
          <ac:spMkLst>
            <pc:docMk/>
            <pc:sldMk cId="869385231" sldId="346"/>
            <ac:spMk id="95" creationId="{05CFD40B-A50A-3B3E-D819-D3487378E1C6}"/>
          </ac:spMkLst>
        </pc:spChg>
        <pc:spChg chg="add mod">
          <ac:chgData name="Christopher Cantrell" userId="0a3921c27bcf8d07" providerId="LiveId" clId="{0CD9EE0D-97FE-4271-B745-FD1065B80CBF}" dt="2022-05-21T19:47:38.705" v="2576" actId="1076"/>
          <ac:spMkLst>
            <pc:docMk/>
            <pc:sldMk cId="869385231" sldId="346"/>
            <ac:spMk id="96" creationId="{7B242C9E-928D-23FD-8EAF-210094B2F5C8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07" creationId="{0AD0BAB1-216B-707D-0727-0A5E7FED9985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08" creationId="{1A449CDD-D51D-D4E5-C8A0-C8301B94EF2A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09" creationId="{2813F5F1-321F-7C6F-2242-4AD05BCC9EF2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0" creationId="{B31C8EAD-9E92-88F6-FA99-5F9A249D869D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1" creationId="{041CBE47-2F91-5F7C-237F-C3219C7BB845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2" creationId="{578DBF53-97B9-95D5-9627-CBAFEB56287F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3" creationId="{09C5AFBF-CC60-9168-E0FD-71E635D207AF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5" creationId="{9EBCEE0F-4180-7F28-397B-E5C2B9A7919C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7" creationId="{F7C231EF-E148-4795-50F3-4CB2ABE34D81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19" creationId="{143EBC9E-60FE-E121-82AD-63B6919EEB83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1" creationId="{7831FAEF-B71B-371D-CBB0-BAA51FC4B8FF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2" creationId="{2DF6F0F6-BCA8-01B6-DD9C-35C317A8C9C1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3" creationId="{E5861920-4A38-A576-2319-F007F7831C20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4" creationId="{65D35CF2-4BD7-DBF4-8F6D-26620B9D2F94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5" creationId="{6E9B4B08-E437-05F9-E59F-C762847E97D1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6" creationId="{D3430AD5-5E45-8F6F-7500-23196FA76187}"/>
          </ac:spMkLst>
        </pc:spChg>
        <pc:spChg chg="del">
          <ac:chgData name="Christopher Cantrell" userId="0a3921c27bcf8d07" providerId="LiveId" clId="{0CD9EE0D-97FE-4271-B745-FD1065B80CBF}" dt="2022-05-21T19:40:05.883" v="2456" actId="478"/>
          <ac:spMkLst>
            <pc:docMk/>
            <pc:sldMk cId="869385231" sldId="346"/>
            <ac:spMk id="127" creationId="{63E1BB80-5AB5-198C-2F1E-EB614BE836CB}"/>
          </ac:spMkLst>
        </pc:spChg>
        <pc:grpChg chg="add del mod">
          <ac:chgData name="Christopher Cantrell" userId="0a3921c27bcf8d07" providerId="LiveId" clId="{0CD9EE0D-97FE-4271-B745-FD1065B80CBF}" dt="2022-05-23T01:40:13.957" v="10695" actId="165"/>
          <ac:grpSpMkLst>
            <pc:docMk/>
            <pc:sldMk cId="869385231" sldId="346"/>
            <ac:grpSpMk id="6" creationId="{740D024D-FB18-C053-293B-206351ACFCC8}"/>
          </ac:grpSpMkLst>
        </pc:grpChg>
        <pc:picChg chg="mod">
          <ac:chgData name="Christopher Cantrell" userId="0a3921c27bcf8d07" providerId="LiveId" clId="{0CD9EE0D-97FE-4271-B745-FD1065B80CBF}" dt="2022-05-23T01:32:56.111" v="10652" actId="1076"/>
          <ac:picMkLst>
            <pc:docMk/>
            <pc:sldMk cId="869385231" sldId="346"/>
            <ac:picMk id="128" creationId="{F378E76D-CB84-D6C4-0834-D9832883D6ED}"/>
          </ac:picMkLst>
        </pc:picChg>
        <pc:cxnChg chg="del mod">
          <ac:chgData name="Christopher Cantrell" userId="0a3921c27bcf8d07" providerId="LiveId" clId="{0CD9EE0D-97FE-4271-B745-FD1065B80CBF}" dt="2022-05-21T19:41:28.894" v="2474" actId="478"/>
          <ac:cxnSpMkLst>
            <pc:docMk/>
            <pc:sldMk cId="869385231" sldId="346"/>
            <ac:cxnSpMk id="7" creationId="{8E7FB077-7813-F37C-A991-8A8438FC87B6}"/>
          </ac:cxnSpMkLst>
        </pc:cxnChg>
        <pc:cxnChg chg="del mod">
          <ac:chgData name="Christopher Cantrell" userId="0a3921c27bcf8d07" providerId="LiveId" clId="{0CD9EE0D-97FE-4271-B745-FD1065B80CBF}" dt="2022-05-21T19:41:28.894" v="2474" actId="478"/>
          <ac:cxnSpMkLst>
            <pc:docMk/>
            <pc:sldMk cId="869385231" sldId="346"/>
            <ac:cxnSpMk id="87" creationId="{C7E99B83-A17A-1E29-011D-587E21AA694D}"/>
          </ac:cxnSpMkLst>
        </pc:cxnChg>
        <pc:cxnChg chg="del mod">
          <ac:chgData name="Christopher Cantrell" userId="0a3921c27bcf8d07" providerId="LiveId" clId="{0CD9EE0D-97FE-4271-B745-FD1065B80CBF}" dt="2022-05-21T19:41:32.932" v="2476" actId="478"/>
          <ac:cxnSpMkLst>
            <pc:docMk/>
            <pc:sldMk cId="869385231" sldId="346"/>
            <ac:cxnSpMk id="88" creationId="{A549D11B-8CD0-2D69-8EE8-A30BFD74A8D9}"/>
          </ac:cxnSpMkLst>
        </pc:cxnChg>
        <pc:cxnChg chg="del mod">
          <ac:chgData name="Christopher Cantrell" userId="0a3921c27bcf8d07" providerId="LiveId" clId="{0CD9EE0D-97FE-4271-B745-FD1065B80CBF}" dt="2022-05-21T19:43:27.825" v="2500" actId="478"/>
          <ac:cxnSpMkLst>
            <pc:docMk/>
            <pc:sldMk cId="869385231" sldId="346"/>
            <ac:cxnSpMk id="89" creationId="{14E43B81-35AA-A831-055C-87DB46575906}"/>
          </ac:cxnSpMkLst>
        </pc:cxnChg>
        <pc:cxnChg chg="del mod">
          <ac:chgData name="Christopher Cantrell" userId="0a3921c27bcf8d07" providerId="LiveId" clId="{0CD9EE0D-97FE-4271-B745-FD1065B80CBF}" dt="2022-05-21T19:43:29.079" v="2501" actId="478"/>
          <ac:cxnSpMkLst>
            <pc:docMk/>
            <pc:sldMk cId="869385231" sldId="346"/>
            <ac:cxnSpMk id="90" creationId="{C7A4B13F-F375-7114-A433-2AF75D97AF6F}"/>
          </ac:cxnSpMkLst>
        </pc:cxnChg>
      </pc:sldChg>
      <pc:sldChg chg="add ord">
        <pc:chgData name="Christopher Cantrell" userId="0a3921c27bcf8d07" providerId="LiveId" clId="{0CD9EE0D-97FE-4271-B745-FD1065B80CBF}" dt="2022-05-23T23:29:35.619" v="12188"/>
        <pc:sldMkLst>
          <pc:docMk/>
          <pc:sldMk cId="3530698015" sldId="347"/>
        </pc:sldMkLst>
      </pc:sldChg>
      <pc:sldMasterChg chg="modSp mod modSldLayout">
        <pc:chgData name="Christopher Cantrell" userId="0a3921c27bcf8d07" providerId="LiveId" clId="{0CD9EE0D-97FE-4271-B745-FD1065B80CBF}" dt="2022-05-21T16:34:11.133" v="447" actId="20577"/>
        <pc:sldMasterMkLst>
          <pc:docMk/>
          <pc:sldMasterMk cId="2711576962" sldId="2147483656"/>
        </pc:sldMasterMkLst>
        <pc:spChg chg="mod">
          <ac:chgData name="Christopher Cantrell" userId="0a3921c27bcf8d07" providerId="LiveId" clId="{0CD9EE0D-97FE-4271-B745-FD1065B80CBF}" dt="2022-05-21T16:34:11.133" v="447" actId="20577"/>
          <ac:spMkLst>
            <pc:docMk/>
            <pc:sldMasterMk cId="2711576962" sldId="2147483656"/>
            <ac:spMk id="5" creationId="{00000000-0000-0000-0000-000000000000}"/>
          </ac:spMkLst>
        </pc:spChg>
        <pc:sldLayoutChg chg="modSp mod">
          <pc:chgData name="Christopher Cantrell" userId="0a3921c27bcf8d07" providerId="LiveId" clId="{0CD9EE0D-97FE-4271-B745-FD1065B80CBF}" dt="2022-05-21T16:33:48.843" v="425" actId="14100"/>
          <pc:sldLayoutMkLst>
            <pc:docMk/>
            <pc:sldMasterMk cId="2711576962" sldId="2147483656"/>
            <pc:sldLayoutMk cId="3069887153" sldId="2147483658"/>
          </pc:sldLayoutMkLst>
          <pc:spChg chg="mod">
            <ac:chgData name="Christopher Cantrell" userId="0a3921c27bcf8d07" providerId="LiveId" clId="{0CD9EE0D-97FE-4271-B745-FD1065B80CBF}" dt="2022-05-21T16:33:48.843" v="425" actId="14100"/>
            <ac:spMkLst>
              <pc:docMk/>
              <pc:sldMasterMk cId="2711576962" sldId="2147483656"/>
              <pc:sldLayoutMk cId="3069887153" sldId="2147483658"/>
              <ac:spMk id="3" creationId="{00000000-0000-0000-0000-000000000000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eg>
</file>

<file path=ppt/media/image10.pn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Let’s have a quick lesson on binary / decimal conversions.</a:t>
            </a:r>
          </a:p>
          <a:p>
            <a:endParaRPr lang="en-US" baseline="0" dirty="0"/>
          </a:p>
          <a:p>
            <a:r>
              <a:rPr lang="en-US" baseline="0" dirty="0"/>
              <a:t>First, we’ll look at number bases in general and see how to represent numbers in any base.</a:t>
            </a:r>
          </a:p>
          <a:p>
            <a:endParaRPr lang="en-US" baseline="0" dirty="0"/>
          </a:p>
          <a:p>
            <a:r>
              <a:rPr lang="en-US" baseline="0" dirty="0"/>
              <a:t>Then we’ll look at two generic algorithms: one to convert decimal TO binary and one to convert FROM binary back to decimal.</a:t>
            </a:r>
          </a:p>
          <a:p>
            <a:endParaRPr lang="en-US" baseline="0" dirty="0"/>
          </a:p>
          <a:p>
            <a:r>
              <a:rPr lang="en-US" baseline="0" dirty="0"/>
              <a:t>Finally, we’ll code up the decimal-to-binary conversion in python.</a:t>
            </a:r>
          </a:p>
          <a:p>
            <a:endParaRPr lang="en-US" baseline="0" dirty="0"/>
          </a:p>
          <a:p>
            <a:r>
              <a:rPr lang="en-US" baseline="0" dirty="0"/>
              <a:t>------- </a:t>
            </a:r>
          </a:p>
          <a:p>
            <a:endParaRPr lang="en-US" baseline="0" dirty="0"/>
          </a:p>
          <a:p>
            <a:r>
              <a:rPr lang="en-US" baseline="0" dirty="0"/>
              <a:t>Online python interpreter: https://www.online-python.com/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22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87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close, I want to introduce you to the “radix point”.</a:t>
            </a:r>
          </a:p>
          <a:p>
            <a:endParaRPr lang="en-US" dirty="0"/>
          </a:p>
          <a:p>
            <a:r>
              <a:rPr lang="en-US" dirty="0"/>
              <a:t>#1 You know it in base 10 as the “decimal point”. In binary, it is called the “binary point”</a:t>
            </a:r>
          </a:p>
          <a:p>
            <a:endParaRPr lang="en-US" dirty="0"/>
          </a:p>
          <a:p>
            <a:r>
              <a:rPr lang="en-US" dirty="0"/>
              <a:t>#2 In any number base it separates the integer part on the left from the fractional part on the right</a:t>
            </a:r>
          </a:p>
          <a:p>
            <a:endParaRPr lang="en-US" dirty="0"/>
          </a:p>
          <a:p>
            <a:r>
              <a:rPr lang="en-US" dirty="0"/>
              <a:t>#3 The columns are still powers of two, but they are negative to the right of the radix point.</a:t>
            </a:r>
          </a:p>
          <a:p>
            <a:endParaRPr lang="en-US" dirty="0"/>
          </a:p>
          <a:p>
            <a:r>
              <a:rPr lang="en-US" dirty="0"/>
              <a:t>#4 In binary, that’s ½, ¼, 1/8, and so on</a:t>
            </a:r>
          </a:p>
          <a:p>
            <a:endParaRPr lang="en-US" dirty="0"/>
          </a:p>
          <a:p>
            <a:r>
              <a:rPr lang="en-US" dirty="0"/>
              <a:t>#5 So what’s this number? 13 from before + ½ and 1/8 … </a:t>
            </a:r>
          </a:p>
          <a:p>
            <a:endParaRPr lang="en-US" dirty="0"/>
          </a:p>
          <a:p>
            <a:r>
              <a:rPr lang="en-US" dirty="0"/>
              <a:t>#6 13.625 sheep</a:t>
            </a:r>
          </a:p>
          <a:p>
            <a:endParaRPr lang="en-US" dirty="0"/>
          </a:p>
          <a:p>
            <a:r>
              <a:rPr lang="en-US" dirty="0"/>
              <a:t>Point 625 sheep.</a:t>
            </a:r>
          </a:p>
          <a:p>
            <a:endParaRPr lang="en-US" dirty="0"/>
          </a:p>
          <a:p>
            <a:r>
              <a:rPr lang="en-US" dirty="0"/>
              <a:t>#7 That’s ½ and</a:t>
            </a:r>
          </a:p>
          <a:p>
            <a:r>
              <a:rPr lang="en-US" dirty="0"/>
              <a:t>#8 another 1/8.</a:t>
            </a:r>
          </a:p>
          <a:p>
            <a:endParaRPr lang="en-US" dirty="0"/>
          </a:p>
          <a:p>
            <a:r>
              <a:rPr lang="en-US" dirty="0"/>
              <a:t>Fractional sheep are  </a:t>
            </a:r>
          </a:p>
          <a:p>
            <a:endParaRPr lang="en-US" dirty="0"/>
          </a:p>
          <a:p>
            <a:r>
              <a:rPr lang="en-US" dirty="0"/>
              <a:t>#6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51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Here is some additional learning on the web. You’ll find these links n the class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sheep do we have? I’ll count them on my fingers …6, 7 , 8, 9 10. I ran out of fingers. I could take off my shoes off use my toes, but I’ll just remember I got to 10 and start over … 1, 2, 3.</a:t>
            </a:r>
          </a:p>
          <a:p>
            <a:endParaRPr lang="en-US" dirty="0"/>
          </a:p>
          <a:p>
            <a:r>
              <a:rPr lang="en-US" dirty="0"/>
              <a:t>10 + 3 … that’s 13. That’s counting in decimal – base 10 – which is what we’ve been doing since before kindergarten. Ten digits. The numbers 0 through 9, because we have 10 fingers.</a:t>
            </a:r>
          </a:p>
          <a:p>
            <a:endParaRPr lang="en-US" dirty="0"/>
          </a:p>
          <a:p>
            <a:r>
              <a:rPr lang="en-US" dirty="0"/>
              <a:t># 1 Early in grade school we learned to write numbers in decimal. Each digit is a higher power of 10. </a:t>
            </a:r>
          </a:p>
          <a:p>
            <a:endParaRPr lang="en-US" dirty="0"/>
          </a:p>
          <a:p>
            <a:r>
              <a:rPr lang="en-US" dirty="0"/>
              <a:t># 2 13 sheep. That’s one full group of ten plus 3 left over.</a:t>
            </a:r>
          </a:p>
          <a:p>
            <a:endParaRPr lang="en-US" dirty="0"/>
          </a:p>
          <a:p>
            <a:r>
              <a:rPr lang="en-US" dirty="0"/>
              <a:t>There is nothing special about base 10. You use other base systems every day. There are 12 inches in a foot. Time and angles are base 60 (sexagesimal instead of decimal). There are 60 seconds in a minute – 60 minutes in an hour.</a:t>
            </a:r>
          </a:p>
          <a:p>
            <a:endParaRPr lang="en-US" dirty="0"/>
          </a:p>
          <a:p>
            <a:r>
              <a:rPr lang="en-US" dirty="0"/>
              <a:t># 3 How about base-7 where each digit is a power of seven instead of a power of 10? You count with 6 digits 0-6 and then you carry a one into the 7’s column. Just like base 10, but with a different grouping. </a:t>
            </a:r>
          </a:p>
          <a:p>
            <a:endParaRPr lang="en-US" dirty="0"/>
          </a:p>
          <a:p>
            <a:r>
              <a:rPr lang="en-US" dirty="0"/>
              <a:t># 4 Our sheep. One complete group of 7 with 6 remaining. That’s 13 in base 7.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Computers have two fingers. Deep in the logic circuits, the voltage is either on or off mapping to Boolean states true or false.</a:t>
            </a:r>
          </a:p>
          <a:p>
            <a:endParaRPr lang="en-US" dirty="0"/>
          </a:p>
          <a:p>
            <a:r>
              <a:rPr lang="en-US" dirty="0"/>
              <a:t># 5 We call base two “binary”. Numbers are written with just two digits -- powers of 2. Each column is a power of 2 instead of power of 10, but the rules are the same. Count to 1 in each column and then carry a one into the next column. </a:t>
            </a:r>
          </a:p>
          <a:p>
            <a:endParaRPr lang="en-US" dirty="0"/>
          </a:p>
          <a:p>
            <a:r>
              <a:rPr lang="en-US" dirty="0"/>
              <a:t>#6 Our sheep are divided into one group of 8 plus a group of 4 more – that’s 12 – and a single sheep remaining.</a:t>
            </a:r>
          </a:p>
          <a:p>
            <a:endParaRPr lang="en-US" dirty="0"/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r>
              <a:rPr lang="en-US" dirty="0"/>
              <a:t>There are number bases with more than 10 digits.</a:t>
            </a:r>
          </a:p>
          <a:p>
            <a:endParaRPr lang="en-US" dirty="0"/>
          </a:p>
          <a:p>
            <a:r>
              <a:rPr lang="en-US" dirty="0"/>
              <a:t># 7 Hexadecimal is common in computer science because. Base 16 – there are 16 digits. 0 through 9, and then we have to use other characters. Hex uses A for 10, B for 11, C, D, E, and F for 15.</a:t>
            </a:r>
          </a:p>
          <a:p>
            <a:endParaRPr lang="en-US" dirty="0"/>
          </a:p>
          <a:p>
            <a:r>
              <a:rPr lang="en-US" dirty="0"/>
              <a:t>Back to our sheep. 13 fits in a single hex digit.</a:t>
            </a:r>
          </a:p>
          <a:p>
            <a:endParaRPr lang="en-US" dirty="0"/>
          </a:p>
          <a:p>
            <a:r>
              <a:rPr lang="en-US" dirty="0"/>
              <a:t># D=12. I have to count it out on my fingers 10, 11, 12 13 (four) A, B, C, 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34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computer is great about converting its inner storage to decimal for us. But what if it you could crack open a memory chip and see that computer has counted 11010101 (in binary) sheep? How many is that in human – decimal?</a:t>
            </a:r>
          </a:p>
          <a:p>
            <a:endParaRPr lang="en-US" dirty="0"/>
          </a:p>
          <a:p>
            <a:r>
              <a:rPr lang="en-US" dirty="0"/>
              <a:t>#1 Each digit is a successive power of 2.</a:t>
            </a:r>
          </a:p>
          <a:p>
            <a:endParaRPr lang="en-US" dirty="0"/>
          </a:p>
          <a:p>
            <a:r>
              <a:rPr lang="en-US" dirty="0"/>
              <a:t>#2 Thus the values of the columns are multiples of 128, 64, 32, and so on.</a:t>
            </a:r>
          </a:p>
          <a:p>
            <a:endParaRPr lang="en-US" dirty="0"/>
          </a:p>
          <a:p>
            <a:r>
              <a:rPr lang="en-US" dirty="0"/>
              <a:t>To convert binary to decimal, multiply the values by the digits. For binary the digits are either 1 or 0. So.</a:t>
            </a:r>
          </a:p>
          <a:p>
            <a:endParaRPr lang="en-US" dirty="0"/>
          </a:p>
          <a:p>
            <a:r>
              <a:rPr lang="en-US" dirty="0"/>
              <a:t>#3, #4, #5, #6,  #7 </a:t>
            </a:r>
          </a:p>
          <a:p>
            <a:endParaRPr lang="en-US" dirty="0"/>
          </a:p>
          <a:p>
            <a:r>
              <a:rPr lang="en-US" dirty="0"/>
              <a:t>Add those up and you get …</a:t>
            </a:r>
          </a:p>
          <a:p>
            <a:r>
              <a:rPr lang="en-US" dirty="0"/>
              <a:t>#8 213</a:t>
            </a:r>
          </a:p>
          <a:p>
            <a:endParaRPr lang="en-US" dirty="0"/>
          </a:p>
          <a:p>
            <a:r>
              <a:rPr lang="en-US" dirty="0"/>
              <a:t>#9 Let’s do some practice</a:t>
            </a:r>
          </a:p>
          <a:p>
            <a:endParaRPr lang="en-US" dirty="0"/>
          </a:p>
          <a:p>
            <a:r>
              <a:rPr lang="en-US" dirty="0"/>
              <a:t>#10, 11 12 13 14</a:t>
            </a:r>
          </a:p>
          <a:p>
            <a:endParaRPr lang="en-US" dirty="0"/>
          </a:p>
          <a:p>
            <a:r>
              <a:rPr lang="en-US" dirty="0"/>
              <a:t>Converting to decimal from binary (or any base) takes multiplication and addition.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97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Going the other way – from decimal to another base – takes division and subtraction. We group things together and look for remainders.</a:t>
            </a:r>
          </a:p>
          <a:p>
            <a:endParaRPr lang="en-US" dirty="0"/>
          </a:p>
          <a:p>
            <a:r>
              <a:rPr lang="en-US" dirty="0"/>
              <a:t>First, we group our sheep into groups of two, which is much easier with a border collie</a:t>
            </a:r>
          </a:p>
          <a:p>
            <a:endParaRPr lang="en-US" dirty="0"/>
          </a:p>
          <a:p>
            <a:r>
              <a:rPr lang="en-US" dirty="0"/>
              <a:t>#2 13 divided into groups of two is 6 whole groups of two with one left over.</a:t>
            </a:r>
          </a:p>
          <a:p>
            <a:endParaRPr lang="en-US" dirty="0"/>
          </a:p>
          <a:p>
            <a:r>
              <a:rPr lang="en-US" dirty="0"/>
              <a:t>#3 The remainder becomes the right-most digit, and the dividend becomes the left-most digit</a:t>
            </a:r>
          </a:p>
          <a:p>
            <a:endParaRPr lang="en-US" dirty="0"/>
          </a:p>
          <a:p>
            <a:r>
              <a:rPr lang="en-US" dirty="0"/>
              <a:t>But the value 6 is not a valid binary digit. What do we do? We continue grouping and break the “6” up into a left and right digit.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58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are our six groups.</a:t>
            </a:r>
          </a:p>
          <a:p>
            <a:endParaRPr lang="en-US" dirty="0"/>
          </a:p>
          <a:p>
            <a:r>
              <a:rPr lang="en-US" dirty="0"/>
              <a:t>#1 We group these up into three whole groups of two with none remaining.</a:t>
            </a:r>
          </a:p>
          <a:p>
            <a:endParaRPr lang="en-US" dirty="0"/>
          </a:p>
          <a:p>
            <a:r>
              <a:rPr lang="en-US" dirty="0"/>
              <a:t>#2 The 0 is our next digit. But three is still too big to fit in a binary digit. So we continue grouping.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3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are our three groups.</a:t>
            </a:r>
          </a:p>
          <a:p>
            <a:endParaRPr lang="en-US" dirty="0"/>
          </a:p>
          <a:p>
            <a:r>
              <a:rPr lang="en-US" dirty="0"/>
              <a:t>#1 Dividing by two again, we get 1 group of 2 with a remainder of 1</a:t>
            </a:r>
          </a:p>
          <a:p>
            <a:endParaRPr lang="en-US" dirty="0"/>
          </a:p>
          <a:p>
            <a:r>
              <a:rPr lang="en-US" dirty="0"/>
              <a:t>#2 The remainder is the right digit, and the dividend is the left digit. And the dividend is a binary number, so we are through.</a:t>
            </a:r>
          </a:p>
          <a:p>
            <a:endParaRPr lang="en-US" dirty="0"/>
          </a:p>
          <a:p>
            <a:r>
              <a:rPr lang="en-US" dirty="0"/>
              <a:t>1101. 8+4+1=13. It checks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88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to get our hands dirty!</a:t>
            </a:r>
          </a:p>
          <a:p>
            <a:endParaRPr lang="en-US" dirty="0"/>
          </a:p>
          <a:p>
            <a:r>
              <a:rPr lang="en-US" dirty="0"/>
              <a:t>This is a python programming class. How do we code this conversion algorithm up in python?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06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8534400" cy="2514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Python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VLflTjd3lWA" TargetMode="External"/><Relationship Id="rId5" Type="http://schemas.openxmlformats.org/officeDocument/2006/relationships/hyperlink" Target="https://www.binaryhexconverter.com/binary-to-decimal-converter" TargetMode="External"/><Relationship Id="rId4" Type="http://schemas.openxmlformats.org/officeDocument/2006/relationships/hyperlink" Target="https://www.cuemath.com/numbers/bas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Binary/Decimal Conversions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4038600" cy="25145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Number Bases</a:t>
            </a:r>
          </a:p>
          <a:p>
            <a:pPr>
              <a:buFont typeface="Arial" charset="0"/>
              <a:buChar char="•"/>
            </a:pPr>
            <a:r>
              <a:rPr lang="en-US" dirty="0"/>
              <a:t>Grouping to Convert</a:t>
            </a:r>
          </a:p>
          <a:p>
            <a:pPr>
              <a:buFont typeface="Arial" charset="0"/>
              <a:buChar char="•"/>
            </a:pPr>
            <a:r>
              <a:rPr lang="en-US" dirty="0"/>
              <a:t>Conversion Algorithms</a:t>
            </a:r>
          </a:p>
          <a:p>
            <a:pPr>
              <a:buFont typeface="Arial" charset="0"/>
              <a:buChar char="•"/>
            </a:pPr>
            <a:r>
              <a:rPr lang="en-US" dirty="0"/>
              <a:t> Hands-on with Python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022030-31D5-6426-E59A-08A2E83B3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200150"/>
            <a:ext cx="4328167" cy="271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5C6998-2B7B-4083-910F-57FA1E93C347}"/>
              </a:ext>
            </a:extLst>
          </p:cNvPr>
          <p:cNvSpPr/>
          <p:nvPr/>
        </p:nvSpPr>
        <p:spPr>
          <a:xfrm>
            <a:off x="103094" y="969619"/>
            <a:ext cx="2484806" cy="258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E5B853-2DCF-4DAF-B523-CF7D0809165C}"/>
              </a:ext>
            </a:extLst>
          </p:cNvPr>
          <p:cNvSpPr/>
          <p:nvPr/>
        </p:nvSpPr>
        <p:spPr>
          <a:xfrm>
            <a:off x="606700" y="849906"/>
            <a:ext cx="2640106" cy="183614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groups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groups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15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B16070-C6F8-E523-D699-33F351EF7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251" y="1934110"/>
            <a:ext cx="1235290" cy="16552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4E45A3C-345C-3D28-6114-BF07727581C3}"/>
              </a:ext>
            </a:extLst>
          </p:cNvPr>
          <p:cNvSpPr/>
          <p:nvPr/>
        </p:nvSpPr>
        <p:spPr>
          <a:xfrm>
            <a:off x="3886200" y="1720572"/>
            <a:ext cx="3429000" cy="208236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</a:p>
          <a:p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15000"/>
              </a:lnSpc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9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5C6998-2B7B-4083-910F-57FA1E93C347}"/>
              </a:ext>
            </a:extLst>
          </p:cNvPr>
          <p:cNvSpPr/>
          <p:nvPr/>
        </p:nvSpPr>
        <p:spPr>
          <a:xfrm>
            <a:off x="103094" y="969619"/>
            <a:ext cx="2484806" cy="258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E45A3C-345C-3D28-6114-BF07727581C3}"/>
              </a:ext>
            </a:extLst>
          </p:cNvPr>
          <p:cNvSpPr/>
          <p:nvPr/>
        </p:nvSpPr>
        <p:spPr>
          <a:xfrm>
            <a:off x="1600200" y="742950"/>
            <a:ext cx="5715000" cy="280076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13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''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Prepend the remainder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remains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C199B5-0F25-F574-C2DD-F2390E428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3645690"/>
            <a:ext cx="1642928" cy="7548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81B4BC-2D3D-754B-8BB6-BA8DB9F12AC1}"/>
              </a:ext>
            </a:extLst>
          </p:cNvPr>
          <p:cNvSpPr/>
          <p:nvPr/>
        </p:nvSpPr>
        <p:spPr>
          <a:xfrm>
            <a:off x="3886200" y="1885950"/>
            <a:ext cx="560294" cy="67795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00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95F9-6F9F-49A7-B5F1-EFA1CC3A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Radix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8CEBC-4A83-41FB-97B2-7C184C6F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0C1AB1-DCBC-7F08-5FB5-FD89B5031380}"/>
              </a:ext>
            </a:extLst>
          </p:cNvPr>
          <p:cNvSpPr txBox="1"/>
          <p:nvPr/>
        </p:nvSpPr>
        <p:spPr>
          <a:xfrm>
            <a:off x="3215017" y="176434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FEB716-2E05-3F04-B0DB-A8AD7283EEDE}"/>
              </a:ext>
            </a:extLst>
          </p:cNvPr>
          <p:cNvSpPr txBox="1"/>
          <p:nvPr/>
        </p:nvSpPr>
        <p:spPr>
          <a:xfrm>
            <a:off x="3672217" y="175873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83540F-3076-5037-5BF3-A0849906AD20}"/>
              </a:ext>
            </a:extLst>
          </p:cNvPr>
          <p:cNvSpPr txBox="1"/>
          <p:nvPr/>
        </p:nvSpPr>
        <p:spPr>
          <a:xfrm>
            <a:off x="4129417" y="175873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49BFFD-EB37-71D7-2EA7-1E654F174461}"/>
              </a:ext>
            </a:extLst>
          </p:cNvPr>
          <p:cNvSpPr txBox="1"/>
          <p:nvPr/>
        </p:nvSpPr>
        <p:spPr>
          <a:xfrm>
            <a:off x="4573170" y="175873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33A7FA-A04E-EEC6-8613-B94F183607C1}"/>
              </a:ext>
            </a:extLst>
          </p:cNvPr>
          <p:cNvSpPr txBox="1"/>
          <p:nvPr/>
        </p:nvSpPr>
        <p:spPr>
          <a:xfrm>
            <a:off x="4586617" y="138885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D18DDF8-C06A-0B71-3F02-60458DA639FC}"/>
              </a:ext>
            </a:extLst>
          </p:cNvPr>
          <p:cNvSpPr txBox="1"/>
          <p:nvPr/>
        </p:nvSpPr>
        <p:spPr>
          <a:xfrm>
            <a:off x="4120270" y="138931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2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7250C6-7494-6534-27FF-BB71F1AADA35}"/>
              </a:ext>
            </a:extLst>
          </p:cNvPr>
          <p:cNvSpPr txBox="1"/>
          <p:nvPr/>
        </p:nvSpPr>
        <p:spPr>
          <a:xfrm>
            <a:off x="3672217" y="138464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6C475E0-1D1D-82BF-6596-05ACF531DAC5}"/>
              </a:ext>
            </a:extLst>
          </p:cNvPr>
          <p:cNvSpPr txBox="1"/>
          <p:nvPr/>
        </p:nvSpPr>
        <p:spPr>
          <a:xfrm>
            <a:off x="3237428" y="138464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8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63A414-0A65-D785-7537-18FE578389F4}"/>
              </a:ext>
            </a:extLst>
          </p:cNvPr>
          <p:cNvSpPr txBox="1"/>
          <p:nvPr/>
        </p:nvSpPr>
        <p:spPr>
          <a:xfrm>
            <a:off x="3237756" y="2155567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750314C-6712-4CC6-3119-BB3011E5C467}"/>
              </a:ext>
            </a:extLst>
          </p:cNvPr>
          <p:cNvSpPr txBox="1"/>
          <p:nvPr/>
        </p:nvSpPr>
        <p:spPr>
          <a:xfrm>
            <a:off x="3672217" y="2163411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0365E19-1FFA-CD71-8B98-BDA43B8463C9}"/>
              </a:ext>
            </a:extLst>
          </p:cNvPr>
          <p:cNvSpPr txBox="1"/>
          <p:nvPr/>
        </p:nvSpPr>
        <p:spPr>
          <a:xfrm>
            <a:off x="4573170" y="2163411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FE535F-5933-4582-5ADE-DA465CF2E9DF}"/>
              </a:ext>
            </a:extLst>
          </p:cNvPr>
          <p:cNvSpPr txBox="1"/>
          <p:nvPr/>
        </p:nvSpPr>
        <p:spPr>
          <a:xfrm>
            <a:off x="4118049" y="2155567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1C1EB90-300C-0B7D-1CD2-E520E059BACA}"/>
              </a:ext>
            </a:extLst>
          </p:cNvPr>
          <p:cNvSpPr/>
          <p:nvPr/>
        </p:nvSpPr>
        <p:spPr>
          <a:xfrm>
            <a:off x="2971800" y="2114550"/>
            <a:ext cx="3241794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8" name="Picture 12" descr="Download Free png Free Funny Sheep Cartoon, Download Free Clip Art, Free  Clip Art on ... - DLPNG.com">
            <a:extLst>
              <a:ext uri="{FF2B5EF4-FFF2-40B4-BE49-F238E27FC236}">
                <a16:creationId xmlns:a16="http://schemas.microsoft.com/office/drawing/2014/main" id="{F378E76D-CB84-D6C4-0834-D9832883D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24" y="3121732"/>
            <a:ext cx="1114690" cy="168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EF6C2BE1-D091-40EF-1335-52BB40318DE0}"/>
              </a:ext>
            </a:extLst>
          </p:cNvPr>
          <p:cNvSpPr txBox="1"/>
          <p:nvPr/>
        </p:nvSpPr>
        <p:spPr>
          <a:xfrm>
            <a:off x="4976117" y="175014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-1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E511386-D028-1746-BC1E-BFE0D1D0AFE5}"/>
              </a:ext>
            </a:extLst>
          </p:cNvPr>
          <p:cNvSpPr txBox="1"/>
          <p:nvPr/>
        </p:nvSpPr>
        <p:spPr>
          <a:xfrm>
            <a:off x="5362305" y="175014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-2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A78A6E6-68FC-5718-6970-EB1646619304}"/>
              </a:ext>
            </a:extLst>
          </p:cNvPr>
          <p:cNvSpPr txBox="1"/>
          <p:nvPr/>
        </p:nvSpPr>
        <p:spPr>
          <a:xfrm>
            <a:off x="5729032" y="175873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-3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28AE9CD-A2BC-3DD1-930A-B58B753EE1B3}"/>
              </a:ext>
            </a:extLst>
          </p:cNvPr>
          <p:cNvSpPr txBox="1"/>
          <p:nvPr/>
        </p:nvSpPr>
        <p:spPr>
          <a:xfrm>
            <a:off x="5030370" y="2163411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F686644-B247-53CD-3751-87C5CDF3A766}"/>
              </a:ext>
            </a:extLst>
          </p:cNvPr>
          <p:cNvSpPr txBox="1"/>
          <p:nvPr/>
        </p:nvSpPr>
        <p:spPr>
          <a:xfrm>
            <a:off x="5738368" y="2163411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2AA43B0-6EFB-466D-9A77-C38BF8B7D9CA}"/>
              </a:ext>
            </a:extLst>
          </p:cNvPr>
          <p:cNvSpPr txBox="1"/>
          <p:nvPr/>
        </p:nvSpPr>
        <p:spPr>
          <a:xfrm>
            <a:off x="5377455" y="2159419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6B9DDC1-F6F7-9B82-2880-1160FF79DAC1}"/>
              </a:ext>
            </a:extLst>
          </p:cNvPr>
          <p:cNvSpPr txBox="1"/>
          <p:nvPr/>
        </p:nvSpPr>
        <p:spPr>
          <a:xfrm>
            <a:off x="4809564" y="2025843"/>
            <a:ext cx="475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.</a:t>
            </a:r>
            <a:endParaRPr lang="en-US" sz="3200" b="1" baseline="300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1B1AAD9-8E84-DDBC-9BE9-A48BDFBB10EB}"/>
              </a:ext>
            </a:extLst>
          </p:cNvPr>
          <p:cNvSpPr txBox="1"/>
          <p:nvPr/>
        </p:nvSpPr>
        <p:spPr>
          <a:xfrm>
            <a:off x="4865430" y="1225686"/>
            <a:ext cx="67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1/2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D6CA6F2-FD3F-A173-0437-821435D4F0E7}"/>
              </a:ext>
            </a:extLst>
          </p:cNvPr>
          <p:cNvSpPr txBox="1"/>
          <p:nvPr/>
        </p:nvSpPr>
        <p:spPr>
          <a:xfrm>
            <a:off x="5277436" y="1426027"/>
            <a:ext cx="67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1/4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2AD0062-C481-BF92-222F-113092AF2CD6}"/>
              </a:ext>
            </a:extLst>
          </p:cNvPr>
          <p:cNvSpPr txBox="1"/>
          <p:nvPr/>
        </p:nvSpPr>
        <p:spPr>
          <a:xfrm>
            <a:off x="5638349" y="1237369"/>
            <a:ext cx="67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1/8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5CFD40B-A50A-3B3E-D819-D3487378E1C6}"/>
              </a:ext>
            </a:extLst>
          </p:cNvPr>
          <p:cNvSpPr txBox="1"/>
          <p:nvPr/>
        </p:nvSpPr>
        <p:spPr>
          <a:xfrm>
            <a:off x="3865010" y="2656436"/>
            <a:ext cx="2611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 + 4 + 1   +   0.5 + 0.125</a:t>
            </a:r>
            <a:endParaRPr lang="en-US" baseline="300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B242C9E-928D-23FD-8EAF-210094B2F5C8}"/>
              </a:ext>
            </a:extLst>
          </p:cNvPr>
          <p:cNvSpPr txBox="1"/>
          <p:nvPr/>
        </p:nvSpPr>
        <p:spPr>
          <a:xfrm>
            <a:off x="3866368" y="3502604"/>
            <a:ext cx="13928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13.625</a:t>
            </a:r>
            <a:endParaRPr lang="en-US" sz="3200" b="1" baseline="30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27213C3-B3D8-2694-BD88-9DCB51457CFA}"/>
              </a:ext>
            </a:extLst>
          </p:cNvPr>
          <p:cNvSpPr/>
          <p:nvPr/>
        </p:nvSpPr>
        <p:spPr>
          <a:xfrm>
            <a:off x="6663066" y="3041122"/>
            <a:ext cx="346378" cy="64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2373AF3-9E79-BFC4-7C18-7862606FDB58}"/>
              </a:ext>
            </a:extLst>
          </p:cNvPr>
          <p:cNvSpPr/>
          <p:nvPr/>
        </p:nvSpPr>
        <p:spPr>
          <a:xfrm>
            <a:off x="7029072" y="3041122"/>
            <a:ext cx="346378" cy="64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EBDF8-5882-CAE6-C37E-F6C955E3E93B}"/>
              </a:ext>
            </a:extLst>
          </p:cNvPr>
          <p:cNvSpPr/>
          <p:nvPr/>
        </p:nvSpPr>
        <p:spPr>
          <a:xfrm>
            <a:off x="7395179" y="3583213"/>
            <a:ext cx="346378" cy="64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5C8A2BC-E9D4-3004-2EF5-B742C10C143C}"/>
              </a:ext>
            </a:extLst>
          </p:cNvPr>
          <p:cNvSpPr/>
          <p:nvPr/>
        </p:nvSpPr>
        <p:spPr>
          <a:xfrm>
            <a:off x="7761185" y="3583213"/>
            <a:ext cx="346378" cy="64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49EA7B5-0DF3-A14E-1204-C7B07D64CD80}"/>
              </a:ext>
            </a:extLst>
          </p:cNvPr>
          <p:cNvSpPr/>
          <p:nvPr/>
        </p:nvSpPr>
        <p:spPr>
          <a:xfrm>
            <a:off x="8122381" y="3583213"/>
            <a:ext cx="346378" cy="6427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C1D539C-090B-E5F3-7C2B-72B91459E2C3}"/>
              </a:ext>
            </a:extLst>
          </p:cNvPr>
          <p:cNvSpPr/>
          <p:nvPr/>
        </p:nvSpPr>
        <p:spPr>
          <a:xfrm>
            <a:off x="8468759" y="3583213"/>
            <a:ext cx="346378" cy="6427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8ED0047-7E76-1123-C91F-C82E366D237A}"/>
              </a:ext>
            </a:extLst>
          </p:cNvPr>
          <p:cNvSpPr/>
          <p:nvPr/>
        </p:nvSpPr>
        <p:spPr>
          <a:xfrm>
            <a:off x="7577605" y="4225980"/>
            <a:ext cx="346378" cy="6427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2469F5-B2A9-863C-AF2E-F6B97BB315FD}"/>
              </a:ext>
            </a:extLst>
          </p:cNvPr>
          <p:cNvSpPr/>
          <p:nvPr/>
        </p:nvSpPr>
        <p:spPr>
          <a:xfrm>
            <a:off x="8315198" y="4225980"/>
            <a:ext cx="346378" cy="6427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6A1D4A1-C42D-BEB3-F80C-C3B23DC45C11}"/>
              </a:ext>
            </a:extLst>
          </p:cNvPr>
          <p:cNvSpPr/>
          <p:nvPr/>
        </p:nvSpPr>
        <p:spPr>
          <a:xfrm>
            <a:off x="8110914" y="3583213"/>
            <a:ext cx="346378" cy="642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8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4" grpId="0"/>
      <p:bldP spid="65" grpId="0"/>
      <p:bldP spid="66" grpId="0"/>
      <p:bldP spid="69" grpId="0"/>
      <p:bldP spid="70" grpId="0"/>
      <p:bldP spid="91" grpId="0"/>
      <p:bldP spid="92" grpId="0"/>
      <p:bldP spid="93" grpId="0"/>
      <p:bldP spid="94" grpId="0"/>
      <p:bldP spid="95" grpId="0"/>
      <p:bldP spid="96" grpId="0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7" grpId="0" animBg="1"/>
      <p:bldP spid="7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68264C-7569-8BAA-D4DB-A429A2B6E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357" y="2623084"/>
            <a:ext cx="3994043" cy="220450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hlinkClick r:id="rId4"/>
              </a:rPr>
              <a:t>https://www.cuemath.com/numbers/base/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hlinkClick r:id="rId5"/>
              </a:rPr>
              <a:t>https://www.binaryhexconverter.com/binary-to-decimal-converter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hlinkClick r:id="rId6"/>
              </a:rPr>
              <a:t>https://www.youtube.com/watch?v=VLflTjd3lWA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95F9-6F9F-49A7-B5F1-EFA1CC3A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 of 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8CEBC-4A83-41FB-97B2-7C184C6F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8F31E43A-63A9-1D40-FEA2-778159A0D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621" y="724783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0C1AB1-DCBC-7F08-5FB5-FD89B5031380}"/>
              </a:ext>
            </a:extLst>
          </p:cNvPr>
          <p:cNvSpPr txBox="1"/>
          <p:nvPr/>
        </p:nvSpPr>
        <p:spPr>
          <a:xfrm>
            <a:off x="6788876" y="137958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FEB716-2E05-3F04-B0DB-A8AD7283EEDE}"/>
              </a:ext>
            </a:extLst>
          </p:cNvPr>
          <p:cNvSpPr txBox="1"/>
          <p:nvPr/>
        </p:nvSpPr>
        <p:spPr>
          <a:xfrm>
            <a:off x="7246076" y="137398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83540F-3076-5037-5BF3-A0849906AD20}"/>
              </a:ext>
            </a:extLst>
          </p:cNvPr>
          <p:cNvSpPr txBox="1"/>
          <p:nvPr/>
        </p:nvSpPr>
        <p:spPr>
          <a:xfrm>
            <a:off x="7703276" y="137398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49BFFD-EB37-71D7-2EA7-1E654F174461}"/>
              </a:ext>
            </a:extLst>
          </p:cNvPr>
          <p:cNvSpPr txBox="1"/>
          <p:nvPr/>
        </p:nvSpPr>
        <p:spPr>
          <a:xfrm>
            <a:off x="8147029" y="137398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01876A-85D0-BC89-DA5F-BFBC979517C1}"/>
              </a:ext>
            </a:extLst>
          </p:cNvPr>
          <p:cNvSpPr txBox="1"/>
          <p:nvPr/>
        </p:nvSpPr>
        <p:spPr>
          <a:xfrm>
            <a:off x="1823174" y="1453297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r>
              <a:rPr lang="en-US" baseline="30000" dirty="0"/>
              <a:t>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34BCC6-E674-D1F6-6C11-9AF69372780F}"/>
              </a:ext>
            </a:extLst>
          </p:cNvPr>
          <p:cNvSpPr txBox="1"/>
          <p:nvPr/>
        </p:nvSpPr>
        <p:spPr>
          <a:xfrm>
            <a:off x="1347195" y="1453297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r>
              <a:rPr lang="en-US" baseline="30000" dirty="0"/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2EB27A-7932-314C-4AD3-1EA0D0889B20}"/>
              </a:ext>
            </a:extLst>
          </p:cNvPr>
          <p:cNvSpPr txBox="1"/>
          <p:nvPr/>
        </p:nvSpPr>
        <p:spPr>
          <a:xfrm>
            <a:off x="871216" y="1461141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r>
              <a:rPr lang="en-US" baseline="30000" dirty="0"/>
              <a:t>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0AD773-649A-8C1B-0C01-0480366A6968}"/>
              </a:ext>
            </a:extLst>
          </p:cNvPr>
          <p:cNvSpPr txBox="1"/>
          <p:nvPr/>
        </p:nvSpPr>
        <p:spPr>
          <a:xfrm>
            <a:off x="395237" y="1453297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r>
              <a:rPr lang="en-US" baseline="30000" dirty="0"/>
              <a:t>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830F71-528F-508C-B8DB-6161E03C7021}"/>
              </a:ext>
            </a:extLst>
          </p:cNvPr>
          <p:cNvSpPr txBox="1"/>
          <p:nvPr/>
        </p:nvSpPr>
        <p:spPr>
          <a:xfrm>
            <a:off x="1820751" y="3691659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r>
              <a:rPr lang="en-US" baseline="30000" dirty="0"/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ED187D-0CDB-10F2-2259-AD6931977A93}"/>
              </a:ext>
            </a:extLst>
          </p:cNvPr>
          <p:cNvSpPr txBox="1"/>
          <p:nvPr/>
        </p:nvSpPr>
        <p:spPr>
          <a:xfrm>
            <a:off x="1344772" y="3691659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r>
              <a:rPr lang="en-US" baseline="30000" dirty="0"/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7F63D8-4D8D-0F2B-75AA-4ED39737A79B}"/>
              </a:ext>
            </a:extLst>
          </p:cNvPr>
          <p:cNvSpPr txBox="1"/>
          <p:nvPr/>
        </p:nvSpPr>
        <p:spPr>
          <a:xfrm>
            <a:off x="868793" y="3699503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r>
              <a:rPr lang="en-US" baseline="30000" dirty="0"/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6237FD-942B-C1C3-F242-4FFA18CB38A1}"/>
              </a:ext>
            </a:extLst>
          </p:cNvPr>
          <p:cNvSpPr txBox="1"/>
          <p:nvPr/>
        </p:nvSpPr>
        <p:spPr>
          <a:xfrm>
            <a:off x="392814" y="3691659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r>
              <a:rPr lang="en-US" baseline="30000" dirty="0"/>
              <a:t>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AD42FA0-2937-5030-7CFC-2DE0BB6A22C7}"/>
              </a:ext>
            </a:extLst>
          </p:cNvPr>
          <p:cNvSpPr txBox="1"/>
          <p:nvPr/>
        </p:nvSpPr>
        <p:spPr>
          <a:xfrm>
            <a:off x="8104754" y="3748221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  <a:r>
              <a:rPr lang="en-US" baseline="30000" dirty="0"/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BFC271B-E31D-0940-3808-4B625AC19DE7}"/>
              </a:ext>
            </a:extLst>
          </p:cNvPr>
          <p:cNvSpPr txBox="1"/>
          <p:nvPr/>
        </p:nvSpPr>
        <p:spPr>
          <a:xfrm>
            <a:off x="7628775" y="3748221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  <a:r>
              <a:rPr lang="en-US" baseline="30000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ED5320-FC12-FA58-743C-872F440ABB57}"/>
              </a:ext>
            </a:extLst>
          </p:cNvPr>
          <p:cNvSpPr txBox="1"/>
          <p:nvPr/>
        </p:nvSpPr>
        <p:spPr>
          <a:xfrm>
            <a:off x="7152796" y="3756065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  <a:r>
              <a:rPr lang="en-US" baseline="30000" dirty="0"/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E934BF-DC75-95B2-413A-FB76AC38B92B}"/>
              </a:ext>
            </a:extLst>
          </p:cNvPr>
          <p:cNvSpPr txBox="1"/>
          <p:nvPr/>
        </p:nvSpPr>
        <p:spPr>
          <a:xfrm>
            <a:off x="6676817" y="3748221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  <a:r>
              <a:rPr lang="en-US" baseline="30000" dirty="0"/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33A7FA-A04E-EEC6-8613-B94F183607C1}"/>
              </a:ext>
            </a:extLst>
          </p:cNvPr>
          <p:cNvSpPr txBox="1"/>
          <p:nvPr/>
        </p:nvSpPr>
        <p:spPr>
          <a:xfrm>
            <a:off x="8160476" y="100409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D18DDF8-C06A-0B71-3F02-60458DA639FC}"/>
              </a:ext>
            </a:extLst>
          </p:cNvPr>
          <p:cNvSpPr txBox="1"/>
          <p:nvPr/>
        </p:nvSpPr>
        <p:spPr>
          <a:xfrm>
            <a:off x="7694129" y="100456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2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7250C6-7494-6534-27FF-BB71F1AADA35}"/>
              </a:ext>
            </a:extLst>
          </p:cNvPr>
          <p:cNvSpPr txBox="1"/>
          <p:nvPr/>
        </p:nvSpPr>
        <p:spPr>
          <a:xfrm>
            <a:off x="7246076" y="99989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6C475E0-1D1D-82BF-6596-05ACF531DAC5}"/>
              </a:ext>
            </a:extLst>
          </p:cNvPr>
          <p:cNvSpPr txBox="1"/>
          <p:nvPr/>
        </p:nvSpPr>
        <p:spPr>
          <a:xfrm>
            <a:off x="6811287" y="99989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8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1AE84D-28B9-0CD0-0D81-112970064DE6}"/>
              </a:ext>
            </a:extLst>
          </p:cNvPr>
          <p:cNvSpPr txBox="1"/>
          <p:nvPr/>
        </p:nvSpPr>
        <p:spPr>
          <a:xfrm>
            <a:off x="1914673" y="114298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E7CB3E4-9DA2-05A4-1153-52F7AED002F0}"/>
              </a:ext>
            </a:extLst>
          </p:cNvPr>
          <p:cNvSpPr txBox="1"/>
          <p:nvPr/>
        </p:nvSpPr>
        <p:spPr>
          <a:xfrm>
            <a:off x="1839530" y="335712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FC968A-9B49-88CE-A6C0-C753B62FF53C}"/>
              </a:ext>
            </a:extLst>
          </p:cNvPr>
          <p:cNvSpPr txBox="1"/>
          <p:nvPr/>
        </p:nvSpPr>
        <p:spPr>
          <a:xfrm>
            <a:off x="8223818" y="342152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A5EA8E-9EC5-892E-2FB3-EEF1B322BEE6}"/>
              </a:ext>
            </a:extLst>
          </p:cNvPr>
          <p:cNvSpPr txBox="1"/>
          <p:nvPr/>
        </p:nvSpPr>
        <p:spPr>
          <a:xfrm>
            <a:off x="1402639" y="11393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10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7C174A-FC28-BF81-1BDA-3B49BFEF3183}"/>
              </a:ext>
            </a:extLst>
          </p:cNvPr>
          <p:cNvSpPr txBox="1"/>
          <p:nvPr/>
        </p:nvSpPr>
        <p:spPr>
          <a:xfrm>
            <a:off x="856396" y="1147144"/>
            <a:ext cx="729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100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1F16BDF-C0C3-E13A-09C8-31F6A8EA5FD0}"/>
              </a:ext>
            </a:extLst>
          </p:cNvPr>
          <p:cNvSpPr txBox="1"/>
          <p:nvPr/>
        </p:nvSpPr>
        <p:spPr>
          <a:xfrm>
            <a:off x="238617" y="1147144"/>
            <a:ext cx="729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1000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8313947-08BD-3229-545D-AD57186CF6F0}"/>
              </a:ext>
            </a:extLst>
          </p:cNvPr>
          <p:cNvSpPr txBox="1"/>
          <p:nvPr/>
        </p:nvSpPr>
        <p:spPr>
          <a:xfrm>
            <a:off x="1378838" y="333972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7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EC43CCF-FA7A-E8DA-7D43-3DE5E7649CAD}"/>
              </a:ext>
            </a:extLst>
          </p:cNvPr>
          <p:cNvSpPr txBox="1"/>
          <p:nvPr/>
        </p:nvSpPr>
        <p:spPr>
          <a:xfrm>
            <a:off x="851242" y="333972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49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23C03C-0B2A-2ED6-750A-83D4CA4F2C60}"/>
              </a:ext>
            </a:extLst>
          </p:cNvPr>
          <p:cNvSpPr txBox="1"/>
          <p:nvPr/>
        </p:nvSpPr>
        <p:spPr>
          <a:xfrm>
            <a:off x="309586" y="3349994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343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CD590C8-3C12-B97D-612E-3A553F6BD945}"/>
              </a:ext>
            </a:extLst>
          </p:cNvPr>
          <p:cNvSpPr txBox="1"/>
          <p:nvPr/>
        </p:nvSpPr>
        <p:spPr>
          <a:xfrm>
            <a:off x="7651854" y="342152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16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1DD37D1-F4B7-E5E6-13F0-EBE2C948AEB4}"/>
              </a:ext>
            </a:extLst>
          </p:cNvPr>
          <p:cNvSpPr txBox="1"/>
          <p:nvPr/>
        </p:nvSpPr>
        <p:spPr>
          <a:xfrm>
            <a:off x="7124009" y="3429372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256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AFDBAB0-E54B-41C3-0630-C701F8A81E74}"/>
              </a:ext>
            </a:extLst>
          </p:cNvPr>
          <p:cNvSpPr txBox="1"/>
          <p:nvPr/>
        </p:nvSpPr>
        <p:spPr>
          <a:xfrm>
            <a:off x="6490767" y="3429372"/>
            <a:ext cx="768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4096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394188-5B17-8F0D-03E3-C385AD88C99F}"/>
              </a:ext>
            </a:extLst>
          </p:cNvPr>
          <p:cNvSpPr txBox="1"/>
          <p:nvPr/>
        </p:nvSpPr>
        <p:spPr>
          <a:xfrm>
            <a:off x="1922875" y="1816047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US" baseline="30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240F427-EA9C-1CAC-19EC-AD4D6E60D13E}"/>
              </a:ext>
            </a:extLst>
          </p:cNvPr>
          <p:cNvSpPr txBox="1"/>
          <p:nvPr/>
        </p:nvSpPr>
        <p:spPr>
          <a:xfrm>
            <a:off x="1492079" y="1822201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63A414-0A65-D785-7537-18FE578389F4}"/>
              </a:ext>
            </a:extLst>
          </p:cNvPr>
          <p:cNvSpPr txBox="1"/>
          <p:nvPr/>
        </p:nvSpPr>
        <p:spPr>
          <a:xfrm>
            <a:off x="6811615" y="1770814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750314C-6712-4CC6-3119-BB3011E5C467}"/>
              </a:ext>
            </a:extLst>
          </p:cNvPr>
          <p:cNvSpPr txBox="1"/>
          <p:nvPr/>
        </p:nvSpPr>
        <p:spPr>
          <a:xfrm>
            <a:off x="7246076" y="1778658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0365E19-1FFA-CD71-8B98-BDA43B8463C9}"/>
              </a:ext>
            </a:extLst>
          </p:cNvPr>
          <p:cNvSpPr txBox="1"/>
          <p:nvPr/>
        </p:nvSpPr>
        <p:spPr>
          <a:xfrm>
            <a:off x="8147029" y="1778658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FE535F-5933-4582-5ADE-DA465CF2E9DF}"/>
              </a:ext>
            </a:extLst>
          </p:cNvPr>
          <p:cNvSpPr txBox="1"/>
          <p:nvPr/>
        </p:nvSpPr>
        <p:spPr>
          <a:xfrm>
            <a:off x="7691908" y="1770814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204FB9-56D4-B3CB-5A5A-5DFCA118245B}"/>
              </a:ext>
            </a:extLst>
          </p:cNvPr>
          <p:cNvSpPr txBox="1"/>
          <p:nvPr/>
        </p:nvSpPr>
        <p:spPr>
          <a:xfrm>
            <a:off x="8175480" y="4092759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  <a:endParaRPr lang="en-US" baseline="30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8180E20-C153-E610-BB7C-8D4716534980}"/>
              </a:ext>
            </a:extLst>
          </p:cNvPr>
          <p:cNvSpPr txBox="1"/>
          <p:nvPr/>
        </p:nvSpPr>
        <p:spPr>
          <a:xfrm>
            <a:off x="1366339" y="408623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3F7B31F-2A09-ECD2-3214-A1832F4A8D55}"/>
              </a:ext>
            </a:extLst>
          </p:cNvPr>
          <p:cNvSpPr txBox="1"/>
          <p:nvPr/>
        </p:nvSpPr>
        <p:spPr>
          <a:xfrm>
            <a:off x="1830517" y="408623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US" baseline="300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6BA56B-D69B-FF36-FF6B-2773986DF3B3}"/>
              </a:ext>
            </a:extLst>
          </p:cNvPr>
          <p:cNvSpPr/>
          <p:nvPr/>
        </p:nvSpPr>
        <p:spPr>
          <a:xfrm>
            <a:off x="1340809" y="1784669"/>
            <a:ext cx="1032699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1C1EB90-300C-0B7D-1CD2-E520E059BACA}"/>
              </a:ext>
            </a:extLst>
          </p:cNvPr>
          <p:cNvSpPr/>
          <p:nvPr/>
        </p:nvSpPr>
        <p:spPr>
          <a:xfrm>
            <a:off x="6720437" y="1729797"/>
            <a:ext cx="1897239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D25D1EA1-7EA1-F796-955B-B566122A29CB}"/>
              </a:ext>
            </a:extLst>
          </p:cNvPr>
          <p:cNvSpPr/>
          <p:nvPr/>
        </p:nvSpPr>
        <p:spPr>
          <a:xfrm>
            <a:off x="1269039" y="4043754"/>
            <a:ext cx="1032699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920F45F-E91C-FE55-D58F-BA780F0044B1}"/>
              </a:ext>
            </a:extLst>
          </p:cNvPr>
          <p:cNvSpPr/>
          <p:nvPr/>
        </p:nvSpPr>
        <p:spPr>
          <a:xfrm>
            <a:off x="8000998" y="4092759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BDB5B765-3489-37F5-8E64-4C6105FDF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8579" y="1186266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121A88B-9E76-798F-2AF8-47B2757D2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916" y="3766004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02893161-8D8C-AE66-DFFD-236BCC6BC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457" y="2352487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0E5866E7-5642-E5F3-D6FB-3EB55B4A2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649" y="2155659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219B2141-D7FE-1606-E4FC-11736462D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769" y="3489301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2425562B-2C3D-04DD-2664-94D680235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275" y="2584651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B558B37-5199-AEBE-483C-F025897CA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084" y="2030987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9D27C995-49D3-EF4E-4653-2B62B2DBB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080" y="1168548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85295232-1FB8-7BDC-28BE-933654BF8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291" y="3962358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EEDEABC1-062A-23B3-8C7D-54D59383F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639" y="232425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3EA0561E-93AB-5421-F46A-53C77EFB9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371" y="2336353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503DB67-8B0E-37FE-BC64-C05C00229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357" y="800253"/>
            <a:ext cx="616678" cy="84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73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  <p:bldP spid="24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5" grpId="0" animBg="1"/>
      <p:bldP spid="68" grpId="0" animBg="1"/>
      <p:bldP spid="69" grpId="0" animBg="1"/>
      <p:bldP spid="7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95F9-6F9F-49A7-B5F1-EFA1CC3A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to Decimal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8CEBC-4A83-41FB-97B2-7C184C6F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0C1AB1-DCBC-7F08-5FB5-FD89B5031380}"/>
              </a:ext>
            </a:extLst>
          </p:cNvPr>
          <p:cNvSpPr txBox="1"/>
          <p:nvPr/>
        </p:nvSpPr>
        <p:spPr>
          <a:xfrm>
            <a:off x="3443617" y="152096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FEB716-2E05-3F04-B0DB-A8AD7283EEDE}"/>
              </a:ext>
            </a:extLst>
          </p:cNvPr>
          <p:cNvSpPr txBox="1"/>
          <p:nvPr/>
        </p:nvSpPr>
        <p:spPr>
          <a:xfrm>
            <a:off x="3900817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83540F-3076-5037-5BF3-A0849906AD20}"/>
              </a:ext>
            </a:extLst>
          </p:cNvPr>
          <p:cNvSpPr txBox="1"/>
          <p:nvPr/>
        </p:nvSpPr>
        <p:spPr>
          <a:xfrm>
            <a:off x="4358017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49BFFD-EB37-71D7-2EA7-1E654F174461}"/>
              </a:ext>
            </a:extLst>
          </p:cNvPr>
          <p:cNvSpPr txBox="1"/>
          <p:nvPr/>
        </p:nvSpPr>
        <p:spPr>
          <a:xfrm>
            <a:off x="4801770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ED5320-FC12-FA58-743C-872F440ABB57}"/>
              </a:ext>
            </a:extLst>
          </p:cNvPr>
          <p:cNvSpPr txBox="1"/>
          <p:nvPr/>
        </p:nvSpPr>
        <p:spPr>
          <a:xfrm>
            <a:off x="4722031" y="3232852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213</a:t>
            </a:r>
            <a:endParaRPr lang="en-US" baseline="300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E934BF-DC75-95B2-413A-FB76AC38B92B}"/>
              </a:ext>
            </a:extLst>
          </p:cNvPr>
          <p:cNvSpPr txBox="1"/>
          <p:nvPr/>
        </p:nvSpPr>
        <p:spPr>
          <a:xfrm>
            <a:off x="1624101" y="2680753"/>
            <a:ext cx="8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128*1</a:t>
            </a:r>
            <a:endParaRPr lang="en-US" baseline="30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33A7FA-A04E-EEC6-8613-B94F183607C1}"/>
              </a:ext>
            </a:extLst>
          </p:cNvPr>
          <p:cNvSpPr txBox="1"/>
          <p:nvPr/>
        </p:nvSpPr>
        <p:spPr>
          <a:xfrm>
            <a:off x="4815217" y="114547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D18DDF8-C06A-0B71-3F02-60458DA639FC}"/>
              </a:ext>
            </a:extLst>
          </p:cNvPr>
          <p:cNvSpPr txBox="1"/>
          <p:nvPr/>
        </p:nvSpPr>
        <p:spPr>
          <a:xfrm>
            <a:off x="4348870" y="114593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2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7250C6-7494-6534-27FF-BB71F1AADA35}"/>
              </a:ext>
            </a:extLst>
          </p:cNvPr>
          <p:cNvSpPr txBox="1"/>
          <p:nvPr/>
        </p:nvSpPr>
        <p:spPr>
          <a:xfrm>
            <a:off x="3900817" y="114127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6C475E0-1D1D-82BF-6596-05ACF531DAC5}"/>
              </a:ext>
            </a:extLst>
          </p:cNvPr>
          <p:cNvSpPr txBox="1"/>
          <p:nvPr/>
        </p:nvSpPr>
        <p:spPr>
          <a:xfrm>
            <a:off x="3466028" y="114127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8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63A414-0A65-D785-7537-18FE578389F4}"/>
              </a:ext>
            </a:extLst>
          </p:cNvPr>
          <p:cNvSpPr txBox="1"/>
          <p:nvPr/>
        </p:nvSpPr>
        <p:spPr>
          <a:xfrm>
            <a:off x="3466356" y="191219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750314C-6712-4CC6-3119-BB3011E5C467}"/>
              </a:ext>
            </a:extLst>
          </p:cNvPr>
          <p:cNvSpPr txBox="1"/>
          <p:nvPr/>
        </p:nvSpPr>
        <p:spPr>
          <a:xfrm>
            <a:off x="3900817" y="1920036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0365E19-1FFA-CD71-8B98-BDA43B8463C9}"/>
              </a:ext>
            </a:extLst>
          </p:cNvPr>
          <p:cNvSpPr txBox="1"/>
          <p:nvPr/>
        </p:nvSpPr>
        <p:spPr>
          <a:xfrm>
            <a:off x="4801770" y="1920036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FE535F-5933-4582-5ADE-DA465CF2E9DF}"/>
              </a:ext>
            </a:extLst>
          </p:cNvPr>
          <p:cNvSpPr txBox="1"/>
          <p:nvPr/>
        </p:nvSpPr>
        <p:spPr>
          <a:xfrm>
            <a:off x="4346649" y="191219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1C1EB90-300C-0B7D-1CD2-E520E059BACA}"/>
              </a:ext>
            </a:extLst>
          </p:cNvPr>
          <p:cNvSpPr/>
          <p:nvPr/>
        </p:nvSpPr>
        <p:spPr>
          <a:xfrm>
            <a:off x="1596398" y="1871175"/>
            <a:ext cx="367602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A820715-6C98-80BE-C13A-FFC99DFEB301}"/>
              </a:ext>
            </a:extLst>
          </p:cNvPr>
          <p:cNvSpPr txBox="1"/>
          <p:nvPr/>
        </p:nvSpPr>
        <p:spPr>
          <a:xfrm>
            <a:off x="1678217" y="152096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7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C5ED767-66BE-E002-3EB6-89CF35DD687F}"/>
              </a:ext>
            </a:extLst>
          </p:cNvPr>
          <p:cNvSpPr txBox="1"/>
          <p:nvPr/>
        </p:nvSpPr>
        <p:spPr>
          <a:xfrm>
            <a:off x="2135417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6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24DCB7E-4954-7D5E-38A2-2C4B2B1B2162}"/>
              </a:ext>
            </a:extLst>
          </p:cNvPr>
          <p:cNvSpPr txBox="1"/>
          <p:nvPr/>
        </p:nvSpPr>
        <p:spPr>
          <a:xfrm>
            <a:off x="2592617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5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8D31CAC-6BB8-EA70-11EA-0833D44CA5F8}"/>
              </a:ext>
            </a:extLst>
          </p:cNvPr>
          <p:cNvSpPr txBox="1"/>
          <p:nvPr/>
        </p:nvSpPr>
        <p:spPr>
          <a:xfrm>
            <a:off x="3036370" y="151536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4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21B76CE-C56E-4454-C1B8-53D52125C963}"/>
              </a:ext>
            </a:extLst>
          </p:cNvPr>
          <p:cNvSpPr txBox="1"/>
          <p:nvPr/>
        </p:nvSpPr>
        <p:spPr>
          <a:xfrm>
            <a:off x="2986417" y="1145477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16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B2C9F9D-B34C-F147-4C56-424FDB818E2B}"/>
              </a:ext>
            </a:extLst>
          </p:cNvPr>
          <p:cNvSpPr txBox="1"/>
          <p:nvPr/>
        </p:nvSpPr>
        <p:spPr>
          <a:xfrm>
            <a:off x="2583470" y="114593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32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6F44617-4506-EAA4-F276-A02ECBA291E1}"/>
              </a:ext>
            </a:extLst>
          </p:cNvPr>
          <p:cNvSpPr txBox="1"/>
          <p:nvPr/>
        </p:nvSpPr>
        <p:spPr>
          <a:xfrm>
            <a:off x="2135417" y="114127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64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1E91AB5-A052-24D7-F56B-4D10FBCC0AEB}"/>
              </a:ext>
            </a:extLst>
          </p:cNvPr>
          <p:cNvSpPr txBox="1"/>
          <p:nvPr/>
        </p:nvSpPr>
        <p:spPr>
          <a:xfrm>
            <a:off x="1596398" y="1141272"/>
            <a:ext cx="534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128</a:t>
            </a:r>
            <a:endParaRPr lang="en-US" baseline="30000" dirty="0">
              <a:solidFill>
                <a:schemeClr val="accent1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1599026-07E5-88C8-F16B-95C2A36E6840}"/>
              </a:ext>
            </a:extLst>
          </p:cNvPr>
          <p:cNvSpPr txBox="1"/>
          <p:nvPr/>
        </p:nvSpPr>
        <p:spPr>
          <a:xfrm>
            <a:off x="1700956" y="191219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9E55200-F8F2-1295-65C2-FCAE4E460538}"/>
              </a:ext>
            </a:extLst>
          </p:cNvPr>
          <p:cNvSpPr txBox="1"/>
          <p:nvPr/>
        </p:nvSpPr>
        <p:spPr>
          <a:xfrm>
            <a:off x="2135417" y="1920036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700025B-6515-6709-1091-CF88129AC7B1}"/>
              </a:ext>
            </a:extLst>
          </p:cNvPr>
          <p:cNvSpPr txBox="1"/>
          <p:nvPr/>
        </p:nvSpPr>
        <p:spPr>
          <a:xfrm>
            <a:off x="3036370" y="1920036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64D6646-B006-415B-2F0F-71DEA0CF42C6}"/>
              </a:ext>
            </a:extLst>
          </p:cNvPr>
          <p:cNvSpPr txBox="1"/>
          <p:nvPr/>
        </p:nvSpPr>
        <p:spPr>
          <a:xfrm>
            <a:off x="2581249" y="1912192"/>
            <a:ext cx="475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endParaRPr lang="en-US" baseline="300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2C8FE51-21CF-A5F1-F336-2DE6AD0204ED}"/>
              </a:ext>
            </a:extLst>
          </p:cNvPr>
          <p:cNvSpPr txBox="1"/>
          <p:nvPr/>
        </p:nvSpPr>
        <p:spPr>
          <a:xfrm>
            <a:off x="2329512" y="2667739"/>
            <a:ext cx="8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+ 64*1</a:t>
            </a:r>
            <a:endParaRPr lang="en-US" baseline="300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2355767-FE1D-48D5-826B-CED0E931B7A4}"/>
              </a:ext>
            </a:extLst>
          </p:cNvPr>
          <p:cNvSpPr txBox="1"/>
          <p:nvPr/>
        </p:nvSpPr>
        <p:spPr>
          <a:xfrm>
            <a:off x="3091527" y="2667739"/>
            <a:ext cx="8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+ 16*1</a:t>
            </a:r>
            <a:endParaRPr lang="en-US" baseline="30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F64B596-186A-4016-9B3F-A23ED2E3B054}"/>
              </a:ext>
            </a:extLst>
          </p:cNvPr>
          <p:cNvSpPr txBox="1"/>
          <p:nvPr/>
        </p:nvSpPr>
        <p:spPr>
          <a:xfrm>
            <a:off x="3839428" y="2654725"/>
            <a:ext cx="8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+ 4*1</a:t>
            </a:r>
            <a:endParaRPr lang="en-US" baseline="300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73DD4E3-8384-2AEB-01BA-04376D3C852A}"/>
              </a:ext>
            </a:extLst>
          </p:cNvPr>
          <p:cNvSpPr txBox="1"/>
          <p:nvPr/>
        </p:nvSpPr>
        <p:spPr>
          <a:xfrm>
            <a:off x="4535195" y="2650803"/>
            <a:ext cx="8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+ 1*1</a:t>
            </a:r>
            <a:endParaRPr lang="en-US" baseline="30000" dirty="0"/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5E5B6967-5296-2B29-E906-C2976508787B}"/>
              </a:ext>
            </a:extLst>
          </p:cNvPr>
          <p:cNvSpPr/>
          <p:nvPr/>
        </p:nvSpPr>
        <p:spPr>
          <a:xfrm>
            <a:off x="4669144" y="3188918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E7FB077-7813-F37C-A991-8A8438FC87B6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1872200" y="2266013"/>
            <a:ext cx="166033" cy="414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7E99B83-A17A-1E29-011D-587E21AA694D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2295550" y="2249968"/>
            <a:ext cx="448094" cy="41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549D11B-8CD0-2D69-8EE8-A30BFD74A8D9}"/>
              </a:ext>
            </a:extLst>
          </p:cNvPr>
          <p:cNvCxnSpPr>
            <a:cxnSpLocks/>
            <a:endCxn id="83" idx="0"/>
          </p:cNvCxnSpPr>
          <p:nvPr/>
        </p:nvCxnSpPr>
        <p:spPr>
          <a:xfrm>
            <a:off x="3212402" y="2234903"/>
            <a:ext cx="293257" cy="432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4E43B81-35AA-A831-055C-87DB46575906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4068120" y="2289368"/>
            <a:ext cx="185440" cy="365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C7A4B13F-F375-7114-A433-2AF75D97AF6F}"/>
              </a:ext>
            </a:extLst>
          </p:cNvPr>
          <p:cNvCxnSpPr>
            <a:cxnSpLocks/>
            <a:endCxn id="85" idx="0"/>
          </p:cNvCxnSpPr>
          <p:nvPr/>
        </p:nvCxnSpPr>
        <p:spPr>
          <a:xfrm flipH="1">
            <a:off x="4949327" y="2254845"/>
            <a:ext cx="838" cy="39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0AD0BAB1-216B-707D-0727-0A5E7FED9985}"/>
              </a:ext>
            </a:extLst>
          </p:cNvPr>
          <p:cNvSpPr txBox="1"/>
          <p:nvPr/>
        </p:nvSpPr>
        <p:spPr>
          <a:xfrm>
            <a:off x="6417319" y="339509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1001 = </a:t>
            </a:r>
            <a:endParaRPr lang="en-US" baseline="30000" dirty="0">
              <a:latin typeface="Consolas" panose="020B0609020204030204" pitchFamily="49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A449CDD-D51D-D4E5-C8A0-C8301B94EF2A}"/>
              </a:ext>
            </a:extLst>
          </p:cNvPr>
          <p:cNvSpPr txBox="1"/>
          <p:nvPr/>
        </p:nvSpPr>
        <p:spPr>
          <a:xfrm>
            <a:off x="6417319" y="3939535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1111 = </a:t>
            </a:r>
            <a:endParaRPr lang="en-US" baseline="30000" dirty="0">
              <a:latin typeface="Consolas" panose="020B0609020204030204" pitchFamily="49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813F5F1-321F-7C6F-2242-4AD05BCC9EF2}"/>
              </a:ext>
            </a:extLst>
          </p:cNvPr>
          <p:cNvSpPr txBox="1"/>
          <p:nvPr/>
        </p:nvSpPr>
        <p:spPr>
          <a:xfrm>
            <a:off x="6407578" y="1690356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  11 = </a:t>
            </a:r>
            <a:endParaRPr lang="en-US" baseline="30000" dirty="0">
              <a:latin typeface="Consolas" panose="020B0609020204030204" pitchFamily="49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31C8EAD-9E92-88F6-FA99-5F9A249D869D}"/>
              </a:ext>
            </a:extLst>
          </p:cNvPr>
          <p:cNvSpPr txBox="1"/>
          <p:nvPr/>
        </p:nvSpPr>
        <p:spPr>
          <a:xfrm>
            <a:off x="6406027" y="2777632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1010 = </a:t>
            </a:r>
            <a:endParaRPr lang="en-US" baseline="30000" dirty="0">
              <a:latin typeface="Consolas" panose="020B0609020204030204" pitchFamily="49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41CBE47-2F91-5F7C-237F-C3219C7BB845}"/>
              </a:ext>
            </a:extLst>
          </p:cNvPr>
          <p:cNvSpPr txBox="1"/>
          <p:nvPr/>
        </p:nvSpPr>
        <p:spPr>
          <a:xfrm>
            <a:off x="6385406" y="222283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 100 = </a:t>
            </a:r>
            <a:endParaRPr lang="en-US" baseline="30000" dirty="0">
              <a:latin typeface="Consolas" panose="020B0609020204030204" pitchFamily="49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78DBF53-97B9-95D5-9627-CBAFEB56287F}"/>
              </a:ext>
            </a:extLst>
          </p:cNvPr>
          <p:cNvSpPr txBox="1"/>
          <p:nvPr/>
        </p:nvSpPr>
        <p:spPr>
          <a:xfrm>
            <a:off x="7450924" y="1690356"/>
            <a:ext cx="56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 3</a:t>
            </a:r>
            <a:endParaRPr lang="en-US" baseline="30000" dirty="0"/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09C5AFBF-CC60-9168-E0FD-71E635D207AF}"/>
              </a:ext>
            </a:extLst>
          </p:cNvPr>
          <p:cNvSpPr/>
          <p:nvPr/>
        </p:nvSpPr>
        <p:spPr>
          <a:xfrm>
            <a:off x="7398037" y="1646422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9EBCEE0F-4180-7F28-397B-E5C2B9A7919C}"/>
              </a:ext>
            </a:extLst>
          </p:cNvPr>
          <p:cNvSpPr/>
          <p:nvPr/>
        </p:nvSpPr>
        <p:spPr>
          <a:xfrm>
            <a:off x="7398037" y="2209861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F7C231EF-E148-4795-50F3-4CB2ABE34D81}"/>
              </a:ext>
            </a:extLst>
          </p:cNvPr>
          <p:cNvSpPr/>
          <p:nvPr/>
        </p:nvSpPr>
        <p:spPr>
          <a:xfrm>
            <a:off x="7398037" y="2762795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143EBC9E-60FE-E121-82AD-63B6919EEB83}"/>
              </a:ext>
            </a:extLst>
          </p:cNvPr>
          <p:cNvSpPr/>
          <p:nvPr/>
        </p:nvSpPr>
        <p:spPr>
          <a:xfrm>
            <a:off x="7398037" y="3329198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7831FAEF-B71B-371D-CBB0-BAA51FC4B8FF}"/>
              </a:ext>
            </a:extLst>
          </p:cNvPr>
          <p:cNvSpPr/>
          <p:nvPr/>
        </p:nvSpPr>
        <p:spPr>
          <a:xfrm>
            <a:off x="7398037" y="3912826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DF6F0F6-BCA8-01B6-DD9C-35C317A8C9C1}"/>
              </a:ext>
            </a:extLst>
          </p:cNvPr>
          <p:cNvSpPr txBox="1"/>
          <p:nvPr/>
        </p:nvSpPr>
        <p:spPr>
          <a:xfrm>
            <a:off x="7450924" y="2264788"/>
            <a:ext cx="56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 4</a:t>
            </a:r>
            <a:endParaRPr lang="en-US" baseline="30000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E5861920-4A38-A576-2319-F007F7831C20}"/>
              </a:ext>
            </a:extLst>
          </p:cNvPr>
          <p:cNvSpPr txBox="1"/>
          <p:nvPr/>
        </p:nvSpPr>
        <p:spPr>
          <a:xfrm>
            <a:off x="7450924" y="2819586"/>
            <a:ext cx="56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 10</a:t>
            </a:r>
            <a:endParaRPr lang="en-US" baseline="3000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5D35CF2-4BD7-DBF4-8F6D-26620B9D2F94}"/>
              </a:ext>
            </a:extLst>
          </p:cNvPr>
          <p:cNvSpPr txBox="1"/>
          <p:nvPr/>
        </p:nvSpPr>
        <p:spPr>
          <a:xfrm>
            <a:off x="7450924" y="3372183"/>
            <a:ext cx="56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 9</a:t>
            </a:r>
            <a:endParaRPr lang="en-US" baseline="300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E9B4B08-E437-05F9-E59F-C762847E97D1}"/>
              </a:ext>
            </a:extLst>
          </p:cNvPr>
          <p:cNvSpPr txBox="1"/>
          <p:nvPr/>
        </p:nvSpPr>
        <p:spPr>
          <a:xfrm>
            <a:off x="7435600" y="3988366"/>
            <a:ext cx="56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  15</a:t>
            </a:r>
            <a:endParaRPr lang="en-US" baseline="3000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3430AD5-5E45-8F6F-7500-23196FA76187}"/>
              </a:ext>
            </a:extLst>
          </p:cNvPr>
          <p:cNvSpPr txBox="1"/>
          <p:nvPr/>
        </p:nvSpPr>
        <p:spPr>
          <a:xfrm>
            <a:off x="6424439" y="1021608"/>
            <a:ext cx="829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Binary</a:t>
            </a:r>
            <a:endParaRPr lang="en-US" b="1" baseline="30000" dirty="0">
              <a:solidFill>
                <a:schemeClr val="accent1"/>
              </a:solidFill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3E1BB80-5AB5-198C-2F1E-EB614BE836CB}"/>
              </a:ext>
            </a:extLst>
          </p:cNvPr>
          <p:cNvSpPr txBox="1"/>
          <p:nvPr/>
        </p:nvSpPr>
        <p:spPr>
          <a:xfrm>
            <a:off x="7311308" y="1029471"/>
            <a:ext cx="987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Decimal</a:t>
            </a:r>
            <a:endParaRPr lang="en-US" b="1" baseline="30000" dirty="0">
              <a:solidFill>
                <a:schemeClr val="accent1"/>
              </a:solidFill>
            </a:endParaRPr>
          </a:p>
        </p:txBody>
      </p:sp>
      <p:pic>
        <p:nvPicPr>
          <p:cNvPr id="128" name="Picture 12" descr="Download Free png Free Funny Sheep Cartoon, Download Free Clip Art, Free  Clip Art on ... - DLPNG.com">
            <a:extLst>
              <a:ext uri="{FF2B5EF4-FFF2-40B4-BE49-F238E27FC236}">
                <a16:creationId xmlns:a16="http://schemas.microsoft.com/office/drawing/2014/main" id="{F378E76D-CB84-D6C4-0834-D9832883D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91" y="3238975"/>
            <a:ext cx="1114690" cy="168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509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  <p:bldP spid="24" grpId="0"/>
      <p:bldP spid="38" grpId="0"/>
      <p:bldP spid="39" grpId="0"/>
      <p:bldP spid="40" grpId="0"/>
      <p:bldP spid="41" grpId="0"/>
      <p:bldP spid="42" grpId="0"/>
      <p:bldP spid="43" grpId="0"/>
      <p:bldP spid="67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82" grpId="0"/>
      <p:bldP spid="83" grpId="0"/>
      <p:bldP spid="84" grpId="0"/>
      <p:bldP spid="85" grpId="0"/>
      <p:bldP spid="86" grpId="0" animBg="1"/>
      <p:bldP spid="107" grpId="0"/>
      <p:bldP spid="108" grpId="0"/>
      <p:bldP spid="109" grpId="0"/>
      <p:bldP spid="110" grpId="0"/>
      <p:bldP spid="111" grpId="0"/>
      <p:bldP spid="112" grpId="0"/>
      <p:bldP spid="113" grpId="0" animBg="1"/>
      <p:bldP spid="115" grpId="0" animBg="1"/>
      <p:bldP spid="117" grpId="0" animBg="1"/>
      <p:bldP spid="119" grpId="0" animBg="1"/>
      <p:bldP spid="121" grpId="0" animBg="1"/>
      <p:bldP spid="122" grpId="0"/>
      <p:bldP spid="123" grpId="0"/>
      <p:bldP spid="124" grpId="0"/>
      <p:bldP spid="125" grpId="0"/>
      <p:bldP spid="126" grpId="0"/>
      <p:bldP spid="1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black and white puppy&#10;&#10;Description automatically generated">
            <a:extLst>
              <a:ext uri="{FF2B5EF4-FFF2-40B4-BE49-F238E27FC236}">
                <a16:creationId xmlns:a16="http://schemas.microsoft.com/office/drawing/2014/main" id="{1C85078F-AC49-D839-36F5-346C29B89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070" y="652051"/>
            <a:ext cx="4984787" cy="42744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to Decimal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5C6998-2B7B-4083-910F-57FA1E93C347}"/>
              </a:ext>
            </a:extLst>
          </p:cNvPr>
          <p:cNvSpPr/>
          <p:nvPr/>
        </p:nvSpPr>
        <p:spPr>
          <a:xfrm>
            <a:off x="457200" y="742950"/>
            <a:ext cx="3657600" cy="258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356E2C92-6C62-F53E-09C8-5AC0DE64A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653691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969CE4D2-90B3-F492-8BB2-FB940CF55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218" y="107675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6E5BD55-A8B3-3ECE-D55A-BDAD44367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297" y="105760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26F0C50A-77B3-062D-5699-ADAFA6B0E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000" y="1677381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A6B96565-B384-4726-505B-591143FF7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116" y="107675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EE1B8995-98F5-EAD2-1D34-CA88BD77C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014" y="109006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2F802C3-BE1C-B1DD-C4D7-919F01B1C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014" y="1608893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0F347D9-224E-60FB-B0C8-F4BF5FC16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979" y="108205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2961BF9-47F1-4656-DFB7-889DE4375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236" y="107422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87374F27-3FDB-0D99-294D-8698DC4B9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835" y="1653691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BBA6F61-91EA-DD30-02E7-BA6602C5B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687" y="104842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7B20A98-69D6-AD94-01B2-0DCC08064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736" y="1618847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4D839A85-CE56-51ED-6638-DBEC02A0D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71" y="1608893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78DF83-F838-8E14-79B3-1D13B341D099}"/>
              </a:ext>
            </a:extLst>
          </p:cNvPr>
          <p:cNvSpPr/>
          <p:nvPr/>
        </p:nvSpPr>
        <p:spPr>
          <a:xfrm>
            <a:off x="770631" y="1001675"/>
            <a:ext cx="489257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D18C85-BF05-1648-D4EE-EE1F7CB0FED1}"/>
              </a:ext>
            </a:extLst>
          </p:cNvPr>
          <p:cNvSpPr txBox="1"/>
          <p:nvPr/>
        </p:nvSpPr>
        <p:spPr>
          <a:xfrm>
            <a:off x="2793752" y="2420331"/>
            <a:ext cx="34432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6 Groups plus 1 remaining.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BC5839-1876-6C4C-BD0E-3565A2A562A0}"/>
              </a:ext>
            </a:extLst>
          </p:cNvPr>
          <p:cNvSpPr txBox="1"/>
          <p:nvPr/>
        </p:nvSpPr>
        <p:spPr>
          <a:xfrm>
            <a:off x="3849730" y="4044434"/>
            <a:ext cx="6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 1</a:t>
            </a:r>
            <a:endParaRPr lang="en-US" baseline="300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0C16B71-7691-E9E1-C7F3-A0DC2F76FB6D}"/>
              </a:ext>
            </a:extLst>
          </p:cNvPr>
          <p:cNvSpPr/>
          <p:nvPr/>
        </p:nvSpPr>
        <p:spPr>
          <a:xfrm>
            <a:off x="3796843" y="4000500"/>
            <a:ext cx="616678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C2F52D6-DE20-78D1-EFE6-2AFE6EAEDF67}"/>
              </a:ext>
            </a:extLst>
          </p:cNvPr>
          <p:cNvCxnSpPr>
            <a:cxnSpLocks/>
          </p:cNvCxnSpPr>
          <p:nvPr/>
        </p:nvCxnSpPr>
        <p:spPr>
          <a:xfrm flipH="1">
            <a:off x="4229100" y="2894479"/>
            <a:ext cx="1020025" cy="1229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C1D0632-FBC1-2C58-07C7-D11A6EB29912}"/>
              </a:ext>
            </a:extLst>
          </p:cNvPr>
          <p:cNvSpPr/>
          <p:nvPr/>
        </p:nvSpPr>
        <p:spPr>
          <a:xfrm>
            <a:off x="1335014" y="1001674"/>
            <a:ext cx="455913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56CD31-7618-6F4F-82A5-323D9882EF1C}"/>
              </a:ext>
            </a:extLst>
          </p:cNvPr>
          <p:cNvSpPr/>
          <p:nvPr/>
        </p:nvSpPr>
        <p:spPr>
          <a:xfrm>
            <a:off x="1890055" y="1001673"/>
            <a:ext cx="455913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ECC38E-3DB1-CCFC-2D6C-8ED09B627209}"/>
              </a:ext>
            </a:extLst>
          </p:cNvPr>
          <p:cNvSpPr/>
          <p:nvPr/>
        </p:nvSpPr>
        <p:spPr>
          <a:xfrm>
            <a:off x="2399992" y="998963"/>
            <a:ext cx="455913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98C2D4B-F78B-0DC2-2911-E0155F325982}"/>
              </a:ext>
            </a:extLst>
          </p:cNvPr>
          <p:cNvSpPr/>
          <p:nvPr/>
        </p:nvSpPr>
        <p:spPr>
          <a:xfrm>
            <a:off x="2922563" y="998962"/>
            <a:ext cx="455913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B35F953-7759-8DDF-A583-378DCF078F37}"/>
              </a:ext>
            </a:extLst>
          </p:cNvPr>
          <p:cNvSpPr/>
          <p:nvPr/>
        </p:nvSpPr>
        <p:spPr>
          <a:xfrm>
            <a:off x="3433926" y="998961"/>
            <a:ext cx="455913" cy="114985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90D74D2-B79B-C9C5-39A3-ABDF33DF760D}"/>
              </a:ext>
            </a:extLst>
          </p:cNvPr>
          <p:cNvCxnSpPr>
            <a:cxnSpLocks/>
          </p:cNvCxnSpPr>
          <p:nvPr/>
        </p:nvCxnSpPr>
        <p:spPr>
          <a:xfrm>
            <a:off x="3034843" y="2903444"/>
            <a:ext cx="887506" cy="1228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47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  <p:bldP spid="36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to Decimal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356E2C92-6C62-F53E-09C8-5AC0DE64A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421" y="225542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969CE4D2-90B3-F492-8BB2-FB940CF55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062" y="167180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6E5BD55-A8B3-3ECE-D55A-BDAD44367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918" y="165934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26F0C50A-77B3-062D-5699-ADAFA6B0E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621" y="227911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A6B96565-B384-4726-505B-591143FF7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960" y="1671804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EE1B8995-98F5-EAD2-1D34-CA88BD77C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898" y="1694885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2F802C3-BE1C-B1DD-C4D7-919F01B1C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898" y="221370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0F347D9-224E-60FB-B0C8-F4BF5FC16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863" y="1686872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2961BF9-47F1-4656-DFB7-889DE4375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857" y="167595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87374F27-3FDB-0D99-294D-8698DC4B9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19" y="2258507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7B20A98-69D6-AD94-01B2-0DCC08064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580" y="2213897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4D839A85-CE56-51ED-6638-DBEC02A0D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615" y="2203943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78DF83-F838-8E14-79B3-1D13B341D099}"/>
              </a:ext>
            </a:extLst>
          </p:cNvPr>
          <p:cNvSpPr/>
          <p:nvPr/>
        </p:nvSpPr>
        <p:spPr>
          <a:xfrm>
            <a:off x="925475" y="1596725"/>
            <a:ext cx="455913" cy="1147332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D18C85-BF05-1648-D4EE-EE1F7CB0FED1}"/>
              </a:ext>
            </a:extLst>
          </p:cNvPr>
          <p:cNvSpPr txBox="1"/>
          <p:nvPr/>
        </p:nvSpPr>
        <p:spPr>
          <a:xfrm>
            <a:off x="4824324" y="1212704"/>
            <a:ext cx="34432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3 Groups with 0 remaining.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BC5839-1876-6C4C-BD0E-3565A2A562A0}"/>
              </a:ext>
            </a:extLst>
          </p:cNvPr>
          <p:cNvSpPr txBox="1"/>
          <p:nvPr/>
        </p:nvSpPr>
        <p:spPr>
          <a:xfrm>
            <a:off x="5987932" y="2898848"/>
            <a:ext cx="607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US" baseline="300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0C16B71-7691-E9E1-C7F3-A0DC2F76FB6D}"/>
              </a:ext>
            </a:extLst>
          </p:cNvPr>
          <p:cNvSpPr/>
          <p:nvPr/>
        </p:nvSpPr>
        <p:spPr>
          <a:xfrm>
            <a:off x="5600700" y="2800350"/>
            <a:ext cx="846624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C2F52D6-DE20-78D1-EFE6-2AFE6EAEDF67}"/>
              </a:ext>
            </a:extLst>
          </p:cNvPr>
          <p:cNvCxnSpPr>
            <a:cxnSpLocks/>
          </p:cNvCxnSpPr>
          <p:nvPr/>
        </p:nvCxnSpPr>
        <p:spPr>
          <a:xfrm flipH="1">
            <a:off x="6038850" y="1730188"/>
            <a:ext cx="1324761" cy="1222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C1D0632-FBC1-2C58-07C7-D11A6EB29912}"/>
              </a:ext>
            </a:extLst>
          </p:cNvPr>
          <p:cNvSpPr/>
          <p:nvPr/>
        </p:nvSpPr>
        <p:spPr>
          <a:xfrm>
            <a:off x="1489858" y="1596725"/>
            <a:ext cx="455913" cy="1147332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56CD31-7618-6F4F-82A5-323D9882EF1C}"/>
              </a:ext>
            </a:extLst>
          </p:cNvPr>
          <p:cNvSpPr/>
          <p:nvPr/>
        </p:nvSpPr>
        <p:spPr>
          <a:xfrm>
            <a:off x="2119939" y="1606492"/>
            <a:ext cx="455913" cy="1147332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ECC38E-3DB1-CCFC-2D6C-8ED09B627209}"/>
              </a:ext>
            </a:extLst>
          </p:cNvPr>
          <p:cNvSpPr/>
          <p:nvPr/>
        </p:nvSpPr>
        <p:spPr>
          <a:xfrm>
            <a:off x="2629876" y="1606491"/>
            <a:ext cx="455913" cy="1147333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98C2D4B-F78B-0DC2-2911-E0155F325982}"/>
              </a:ext>
            </a:extLst>
          </p:cNvPr>
          <p:cNvSpPr/>
          <p:nvPr/>
        </p:nvSpPr>
        <p:spPr>
          <a:xfrm>
            <a:off x="3242184" y="1603411"/>
            <a:ext cx="455913" cy="1147334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B35F953-7759-8DDF-A583-378DCF078F37}"/>
              </a:ext>
            </a:extLst>
          </p:cNvPr>
          <p:cNvSpPr/>
          <p:nvPr/>
        </p:nvSpPr>
        <p:spPr>
          <a:xfrm>
            <a:off x="3753547" y="1603410"/>
            <a:ext cx="455913" cy="1147334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9FA5F-D1CE-81D4-1E74-85FE2AB246A2}"/>
              </a:ext>
            </a:extLst>
          </p:cNvPr>
          <p:cNvSpPr/>
          <p:nvPr/>
        </p:nvSpPr>
        <p:spPr>
          <a:xfrm>
            <a:off x="847692" y="1508339"/>
            <a:ext cx="1140037" cy="133347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E1577C-EB57-F821-9B9D-170996F32471}"/>
              </a:ext>
            </a:extLst>
          </p:cNvPr>
          <p:cNvSpPr/>
          <p:nvPr/>
        </p:nvSpPr>
        <p:spPr>
          <a:xfrm>
            <a:off x="2071688" y="1518105"/>
            <a:ext cx="1057275" cy="133347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24C7487-0435-9230-D46C-93E55FC8D49F}"/>
              </a:ext>
            </a:extLst>
          </p:cNvPr>
          <p:cNvSpPr/>
          <p:nvPr/>
        </p:nvSpPr>
        <p:spPr>
          <a:xfrm>
            <a:off x="3200400" y="1516183"/>
            <a:ext cx="1062038" cy="133347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34FC0DF-A3AB-9DD9-DF54-4555EAE0E012}"/>
              </a:ext>
            </a:extLst>
          </p:cNvPr>
          <p:cNvCxnSpPr>
            <a:cxnSpLocks/>
          </p:cNvCxnSpPr>
          <p:nvPr/>
        </p:nvCxnSpPr>
        <p:spPr>
          <a:xfrm>
            <a:off x="5104505" y="1667435"/>
            <a:ext cx="667645" cy="1294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E1B4ECD1-EC94-FAB0-2EC1-67B591700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79756" y="3326177"/>
            <a:ext cx="1119882" cy="148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56ACABE-B79C-760F-3FD4-559D8BC6D4BE}"/>
              </a:ext>
            </a:extLst>
          </p:cNvPr>
          <p:cNvSpPr txBox="1"/>
          <p:nvPr/>
        </p:nvSpPr>
        <p:spPr>
          <a:xfrm>
            <a:off x="5826271" y="2895964"/>
            <a:ext cx="607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  <a:endParaRPr lang="en-US" baseline="30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16CDBE-D79E-4F0A-DAF4-AE37D48B0418}"/>
              </a:ext>
            </a:extLst>
          </p:cNvPr>
          <p:cNvSpPr txBox="1"/>
          <p:nvPr/>
        </p:nvSpPr>
        <p:spPr>
          <a:xfrm>
            <a:off x="5664610" y="2896878"/>
            <a:ext cx="607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 0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09381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9" grpId="0" animBg="1"/>
      <p:bldP spid="30" grpId="0" animBg="1"/>
      <p:bldP spid="31" grpId="0" animBg="1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737B0D8-198E-7658-378D-E5DB5FBFC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055" y="3486150"/>
            <a:ext cx="1081287" cy="148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to Decimal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5C6998-2B7B-4083-910F-57FA1E93C347}"/>
              </a:ext>
            </a:extLst>
          </p:cNvPr>
          <p:cNvSpPr/>
          <p:nvPr/>
        </p:nvSpPr>
        <p:spPr>
          <a:xfrm>
            <a:off x="457200" y="742950"/>
            <a:ext cx="3657600" cy="258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356E2C92-6C62-F53E-09C8-5AC0DE64A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854" y="2726333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969CE4D2-90B3-F492-8BB2-FB940CF55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8" y="214939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6E5BD55-A8B3-3ECE-D55A-BDAD44367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351" y="2130251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26F0C50A-77B3-062D-5699-ADAFA6B0E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054" y="2750023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A6B96565-B384-4726-505B-591143FF7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706" y="214939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EE1B8995-98F5-EAD2-1D34-CA88BD77C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652" y="2152085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2F802C3-BE1C-B1DD-C4D7-919F01B1C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652" y="267090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60F347D9-224E-60FB-B0C8-F4BF5FC16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617" y="2144072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D2961BF9-47F1-4656-DFB7-889DE4375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290" y="2146866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87374F27-3FDB-0D99-294D-8698DC4B9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473" y="2715707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57B20A98-69D6-AD94-01B2-0DCC08064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326" y="2691489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Free Cartoon Pictures Of Sheep, Download Free Cartoon Pictures Of Sheep png  images, Free ClipArts on Clipart Library">
            <a:extLst>
              <a:ext uri="{FF2B5EF4-FFF2-40B4-BE49-F238E27FC236}">
                <a16:creationId xmlns:a16="http://schemas.microsoft.com/office/drawing/2014/main" id="{4D839A85-CE56-51ED-6638-DBEC02A0D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61" y="2681535"/>
            <a:ext cx="33377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78DF83-F838-8E14-79B3-1D13B341D099}"/>
              </a:ext>
            </a:extLst>
          </p:cNvPr>
          <p:cNvSpPr/>
          <p:nvPr/>
        </p:nvSpPr>
        <p:spPr>
          <a:xfrm>
            <a:off x="510221" y="2074317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D18C85-BF05-1648-D4EE-EE1F7CB0FED1}"/>
              </a:ext>
            </a:extLst>
          </p:cNvPr>
          <p:cNvSpPr txBox="1"/>
          <p:nvPr/>
        </p:nvSpPr>
        <p:spPr>
          <a:xfrm>
            <a:off x="4483309" y="1677381"/>
            <a:ext cx="34432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 Group with 1 remaining.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BC5839-1876-6C4C-BD0E-3565A2A562A0}"/>
              </a:ext>
            </a:extLst>
          </p:cNvPr>
          <p:cNvSpPr txBox="1"/>
          <p:nvPr/>
        </p:nvSpPr>
        <p:spPr>
          <a:xfrm>
            <a:off x="5368808" y="3325265"/>
            <a:ext cx="73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1 1</a:t>
            </a:r>
            <a:endParaRPr lang="en-US" baseline="300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0C16B71-7691-E9E1-C7F3-A0DC2F76FB6D}"/>
              </a:ext>
            </a:extLst>
          </p:cNvPr>
          <p:cNvSpPr/>
          <p:nvPr/>
        </p:nvSpPr>
        <p:spPr>
          <a:xfrm>
            <a:off x="5370754" y="3257550"/>
            <a:ext cx="732324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C2F52D6-DE20-78D1-EFE6-2AFE6EAEDF67}"/>
              </a:ext>
            </a:extLst>
          </p:cNvPr>
          <p:cNvCxnSpPr>
            <a:cxnSpLocks/>
          </p:cNvCxnSpPr>
          <p:nvPr/>
        </p:nvCxnSpPr>
        <p:spPr>
          <a:xfrm flipH="1">
            <a:off x="5707380" y="2152085"/>
            <a:ext cx="1150990" cy="1223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C1D0632-FBC1-2C58-07C7-D11A6EB29912}"/>
              </a:ext>
            </a:extLst>
          </p:cNvPr>
          <p:cNvSpPr/>
          <p:nvPr/>
        </p:nvSpPr>
        <p:spPr>
          <a:xfrm>
            <a:off x="1074604" y="2074317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56CD31-7618-6F4F-82A5-323D9882EF1C}"/>
              </a:ext>
            </a:extLst>
          </p:cNvPr>
          <p:cNvSpPr/>
          <p:nvPr/>
        </p:nvSpPr>
        <p:spPr>
          <a:xfrm>
            <a:off x="1775693" y="2075195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ECC38E-3DB1-CCFC-2D6C-8ED09B627209}"/>
              </a:ext>
            </a:extLst>
          </p:cNvPr>
          <p:cNvSpPr/>
          <p:nvPr/>
        </p:nvSpPr>
        <p:spPr>
          <a:xfrm>
            <a:off x="2285630" y="2072486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98C2D4B-F78B-0DC2-2911-E0155F325982}"/>
              </a:ext>
            </a:extLst>
          </p:cNvPr>
          <p:cNvSpPr/>
          <p:nvPr/>
        </p:nvSpPr>
        <p:spPr>
          <a:xfrm>
            <a:off x="2954617" y="2093377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B35F953-7759-8DDF-A583-378DCF078F37}"/>
              </a:ext>
            </a:extLst>
          </p:cNvPr>
          <p:cNvSpPr/>
          <p:nvPr/>
        </p:nvSpPr>
        <p:spPr>
          <a:xfrm>
            <a:off x="3465980" y="2083112"/>
            <a:ext cx="455913" cy="11092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9FA5F-D1CE-81D4-1E74-85FE2AB246A2}"/>
              </a:ext>
            </a:extLst>
          </p:cNvPr>
          <p:cNvSpPr/>
          <p:nvPr/>
        </p:nvSpPr>
        <p:spPr>
          <a:xfrm>
            <a:off x="437318" y="1962415"/>
            <a:ext cx="1140037" cy="1333473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E1577C-EB57-F821-9B9D-170996F32471}"/>
              </a:ext>
            </a:extLst>
          </p:cNvPr>
          <p:cNvSpPr/>
          <p:nvPr/>
        </p:nvSpPr>
        <p:spPr>
          <a:xfrm>
            <a:off x="1766707" y="1951789"/>
            <a:ext cx="987637" cy="1333473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24C7487-0435-9230-D46C-93E55FC8D49F}"/>
              </a:ext>
            </a:extLst>
          </p:cNvPr>
          <p:cNvSpPr/>
          <p:nvPr/>
        </p:nvSpPr>
        <p:spPr>
          <a:xfrm>
            <a:off x="2952700" y="1962415"/>
            <a:ext cx="987637" cy="1333473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D740F10-AA9D-0CE0-739E-37CFEBF4F8B0}"/>
              </a:ext>
            </a:extLst>
          </p:cNvPr>
          <p:cNvSpPr/>
          <p:nvPr/>
        </p:nvSpPr>
        <p:spPr>
          <a:xfrm>
            <a:off x="339011" y="1822012"/>
            <a:ext cx="2495629" cy="156664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B762FC8-3669-AC1A-7952-7EA0492A6BB7}"/>
              </a:ext>
            </a:extLst>
          </p:cNvPr>
          <p:cNvCxnSpPr>
            <a:cxnSpLocks/>
          </p:cNvCxnSpPr>
          <p:nvPr/>
        </p:nvCxnSpPr>
        <p:spPr>
          <a:xfrm>
            <a:off x="4800600" y="2152085"/>
            <a:ext cx="678180" cy="1261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27CD2AB-6901-24EB-36D5-914EA20257B9}"/>
              </a:ext>
            </a:extLst>
          </p:cNvPr>
          <p:cNvSpPr txBox="1"/>
          <p:nvPr/>
        </p:nvSpPr>
        <p:spPr>
          <a:xfrm>
            <a:off x="5684121" y="3325265"/>
            <a:ext cx="73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0 1</a:t>
            </a:r>
            <a:endParaRPr lang="en-US" baseline="30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A49297-E821-0B5D-4FC0-8102A837F001}"/>
              </a:ext>
            </a:extLst>
          </p:cNvPr>
          <p:cNvSpPr txBox="1"/>
          <p:nvPr/>
        </p:nvSpPr>
        <p:spPr>
          <a:xfrm>
            <a:off x="5528828" y="3318566"/>
            <a:ext cx="73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 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84257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2" grpId="0" animBg="1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erson, toothbrush&#10;&#10;Description automatically generated">
            <a:extLst>
              <a:ext uri="{FF2B5EF4-FFF2-40B4-BE49-F238E27FC236}">
                <a16:creationId xmlns:a16="http://schemas.microsoft.com/office/drawing/2014/main" id="{750F4309-4A66-A48C-C4B6-A5DA8D369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0082"/>
            <a:ext cx="7341988" cy="4892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89A840-6764-4A9D-86CF-407D2E6A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9A3F-C02A-4333-AA34-FED367CB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5C6998-2B7B-4083-910F-57FA1E93C347}"/>
              </a:ext>
            </a:extLst>
          </p:cNvPr>
          <p:cNvSpPr/>
          <p:nvPr/>
        </p:nvSpPr>
        <p:spPr>
          <a:xfrm>
            <a:off x="103094" y="969619"/>
            <a:ext cx="2484806" cy="258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408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y is sixteen so sweet? | NASA Space Place – NASA Science for Kids">
            <a:extLst>
              <a:ext uri="{FF2B5EF4-FFF2-40B4-BE49-F238E27FC236}">
                <a16:creationId xmlns:a16="http://schemas.microsoft.com/office/drawing/2014/main" id="{23744138-E542-A8CC-7009-51A495A90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797" y="2114550"/>
            <a:ext cx="2227403" cy="1813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Your Turn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2728" y="1013105"/>
            <a:ext cx="6535272" cy="2473046"/>
          </a:xfrm>
        </p:spPr>
        <p:txBody>
          <a:bodyPr>
            <a:normAutofit/>
          </a:bodyPr>
          <a:lstStyle/>
          <a:p>
            <a:r>
              <a:rPr lang="en-US" dirty="0"/>
              <a:t>Write a function that takes the decimal VALUE and the BASE as arguments and returns a string representation of the value in the given base.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Write a function that takes a string VALUE and the BASE as arguments and returns the decimal value.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7934</TotalTime>
  <Words>1506</Words>
  <Application>Microsoft Office PowerPoint</Application>
  <PresentationFormat>On-screen Show (16:9)</PresentationFormat>
  <Paragraphs>294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Consolas</vt:lpstr>
      <vt:lpstr>Palatino Linotype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Binary/Decimal Conversions</vt:lpstr>
      <vt:lpstr>See Also</vt:lpstr>
      <vt:lpstr>Powers of BASE</vt:lpstr>
      <vt:lpstr>Binary to Decimal</vt:lpstr>
      <vt:lpstr>Binary to Decimal</vt:lpstr>
      <vt:lpstr>Binary to Decimal</vt:lpstr>
      <vt:lpstr>Binary to Decimal</vt:lpstr>
      <vt:lpstr>Hands-on</vt:lpstr>
      <vt:lpstr>Your Turn</vt:lpstr>
      <vt:lpstr>Hands-on</vt:lpstr>
      <vt:lpstr>Hands-on</vt:lpstr>
      <vt:lpstr>Beyond The Radix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316</cp:revision>
  <cp:lastPrinted>2015-07-06T21:44:19Z</cp:lastPrinted>
  <dcterms:created xsi:type="dcterms:W3CDTF">2015-07-04T21:12:26Z</dcterms:created>
  <dcterms:modified xsi:type="dcterms:W3CDTF">2022-05-23T23:30:23Z</dcterms:modified>
</cp:coreProperties>
</file>

<file path=docProps/thumbnail.jpeg>
</file>